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6"/>
  </p:notesMasterIdLst>
  <p:sldIdLst>
    <p:sldId id="272" r:id="rId2"/>
    <p:sldId id="278" r:id="rId3"/>
    <p:sldId id="267" r:id="rId4"/>
    <p:sldId id="277" r:id="rId5"/>
    <p:sldId id="258" r:id="rId6"/>
    <p:sldId id="259" r:id="rId7"/>
    <p:sldId id="271" r:id="rId8"/>
    <p:sldId id="273" r:id="rId9"/>
    <p:sldId id="269" r:id="rId10"/>
    <p:sldId id="270" r:id="rId11"/>
    <p:sldId id="279" r:id="rId12"/>
    <p:sldId id="280" r:id="rId13"/>
    <p:sldId id="281" r:id="rId14"/>
    <p:sldId id="282" r:id="rId15"/>
    <p:sldId id="264" r:id="rId16"/>
    <p:sldId id="274" r:id="rId17"/>
    <p:sldId id="260" r:id="rId18"/>
    <p:sldId id="261" r:id="rId19"/>
    <p:sldId id="268" r:id="rId20"/>
    <p:sldId id="275" r:id="rId21"/>
    <p:sldId id="265" r:id="rId22"/>
    <p:sldId id="276" r:id="rId23"/>
    <p:sldId id="262" r:id="rId24"/>
    <p:sldId id="263" r:id="rId25"/>
  </p:sldIdLst>
  <p:sldSz cx="3095625" cy="1944688"/>
  <p:notesSz cx="6735763" cy="986631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12" userDrawn="1">
          <p15:clr>
            <a:srgbClr val="A4A3A4"/>
          </p15:clr>
        </p15:guide>
        <p15:guide id="2" pos="97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7E4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36" autoAdjust="0"/>
    <p:restoredTop sz="94660"/>
  </p:normalViewPr>
  <p:slideViewPr>
    <p:cSldViewPr snapToGrid="0">
      <p:cViewPr varScale="1">
        <p:scale>
          <a:sx n="400" d="100"/>
          <a:sy n="400" d="100"/>
        </p:scale>
        <p:origin x="900" y="1056"/>
      </p:cViewPr>
      <p:guideLst>
        <p:guide orient="horz" pos="612"/>
        <p:guide pos="97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2.jpg>
</file>

<file path=ppt/media/image3.png>
</file>

<file path=ppt/media/image4.png>
</file>

<file path=ppt/media/image5.jp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19141" cy="494097"/>
          </a:xfrm>
          <a:prstGeom prst="rect">
            <a:avLst/>
          </a:prstGeom>
        </p:spPr>
        <p:txBody>
          <a:bodyPr vert="horz" lIns="89803" tIns="44902" rIns="89803" bIns="44902" rtlCol="0"/>
          <a:lstStyle>
            <a:lvl1pPr algn="l">
              <a:defRPr sz="1200"/>
            </a:lvl1pPr>
          </a:lstStyle>
          <a:p>
            <a:endParaRPr kumimoji="1" lang="ja-JP" altLang="en-US"/>
          </a:p>
        </p:txBody>
      </p:sp>
      <p:sp>
        <p:nvSpPr>
          <p:cNvPr id="3" name="日付プレースホルダー 2"/>
          <p:cNvSpPr>
            <a:spLocks noGrp="1"/>
          </p:cNvSpPr>
          <p:nvPr>
            <p:ph type="dt" idx="1"/>
          </p:nvPr>
        </p:nvSpPr>
        <p:spPr>
          <a:xfrm>
            <a:off x="3815070" y="0"/>
            <a:ext cx="2919141" cy="494097"/>
          </a:xfrm>
          <a:prstGeom prst="rect">
            <a:avLst/>
          </a:prstGeom>
        </p:spPr>
        <p:txBody>
          <a:bodyPr vert="horz" lIns="89803" tIns="44902" rIns="89803" bIns="44902" rtlCol="0"/>
          <a:lstStyle>
            <a:lvl1pPr algn="r">
              <a:defRPr sz="1200"/>
            </a:lvl1pPr>
          </a:lstStyle>
          <a:p>
            <a:fld id="{DFB49DE1-FB4B-4CFB-9A42-CC282F575BDD}" type="datetimeFigureOut">
              <a:rPr kumimoji="1" lang="ja-JP" altLang="en-US" smtClean="0"/>
              <a:t>2026/2/9</a:t>
            </a:fld>
            <a:endParaRPr kumimoji="1" lang="ja-JP" altLang="en-US"/>
          </a:p>
        </p:txBody>
      </p:sp>
      <p:sp>
        <p:nvSpPr>
          <p:cNvPr id="4" name="スライド イメージ プレースホルダー 3"/>
          <p:cNvSpPr>
            <a:spLocks noGrp="1" noRot="1" noChangeAspect="1"/>
          </p:cNvSpPr>
          <p:nvPr>
            <p:ph type="sldImg" idx="2"/>
          </p:nvPr>
        </p:nvSpPr>
        <p:spPr>
          <a:xfrm>
            <a:off x="719138" y="1233488"/>
            <a:ext cx="5297487" cy="3328987"/>
          </a:xfrm>
          <a:prstGeom prst="rect">
            <a:avLst/>
          </a:prstGeom>
          <a:noFill/>
          <a:ln w="12700">
            <a:solidFill>
              <a:prstClr val="black"/>
            </a:solidFill>
          </a:ln>
        </p:spPr>
        <p:txBody>
          <a:bodyPr vert="horz" lIns="89803" tIns="44902" rIns="89803" bIns="44902" rtlCol="0" anchor="ctr"/>
          <a:lstStyle/>
          <a:p>
            <a:endParaRPr lang="ja-JP" altLang="en-US"/>
          </a:p>
        </p:txBody>
      </p:sp>
      <p:sp>
        <p:nvSpPr>
          <p:cNvPr id="5" name="ノート プレースホルダー 4"/>
          <p:cNvSpPr>
            <a:spLocks noGrp="1"/>
          </p:cNvSpPr>
          <p:nvPr>
            <p:ph type="body" sz="quarter" idx="3"/>
          </p:nvPr>
        </p:nvSpPr>
        <p:spPr>
          <a:xfrm>
            <a:off x="673887" y="4748652"/>
            <a:ext cx="5387989" cy="3883981"/>
          </a:xfrm>
          <a:prstGeom prst="rect">
            <a:avLst/>
          </a:prstGeom>
        </p:spPr>
        <p:txBody>
          <a:bodyPr vert="horz" lIns="89803" tIns="44902" rIns="89803" bIns="44902"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9372216"/>
            <a:ext cx="2919141" cy="494097"/>
          </a:xfrm>
          <a:prstGeom prst="rect">
            <a:avLst/>
          </a:prstGeom>
        </p:spPr>
        <p:txBody>
          <a:bodyPr vert="horz" lIns="89803" tIns="44902" rIns="89803" bIns="44902"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15070" y="9372216"/>
            <a:ext cx="2919141" cy="494097"/>
          </a:xfrm>
          <a:prstGeom prst="rect">
            <a:avLst/>
          </a:prstGeom>
        </p:spPr>
        <p:txBody>
          <a:bodyPr vert="horz" lIns="89803" tIns="44902" rIns="89803" bIns="44902" rtlCol="0" anchor="b"/>
          <a:lstStyle>
            <a:lvl1pPr algn="r">
              <a:defRPr sz="1200"/>
            </a:lvl1pPr>
          </a:lstStyle>
          <a:p>
            <a:fld id="{C86A7DC6-4F49-4B31-B557-9BBC3851C10A}" type="slidenum">
              <a:rPr kumimoji="1" lang="ja-JP" altLang="en-US" smtClean="0"/>
              <a:t>‹#›</a:t>
            </a:fld>
            <a:endParaRPr kumimoji="1" lang="ja-JP" altLang="en-US"/>
          </a:p>
        </p:txBody>
      </p:sp>
    </p:spTree>
    <p:extLst>
      <p:ext uri="{BB962C8B-B14F-4D97-AF65-F5344CB8AC3E}">
        <p14:creationId xmlns:p14="http://schemas.microsoft.com/office/powerpoint/2010/main" val="3380526975"/>
      </p:ext>
    </p:extLst>
  </p:cSld>
  <p:clrMap bg1="lt1" tx1="dk1" bg2="lt2" tx2="dk2" accent1="accent1" accent2="accent2" accent3="accent3" accent4="accent4" accent5="accent5" accent6="accent6" hlink="hlink" folHlink="folHlink"/>
  <p:notesStyle>
    <a:lvl1pPr marL="0" algn="l" defTabSz="241859" rtl="0" eaLnBrk="1" latinLnBrk="0" hangingPunct="1">
      <a:defRPr kumimoji="1" sz="317" kern="1200">
        <a:solidFill>
          <a:schemeClr val="tx1"/>
        </a:solidFill>
        <a:latin typeface="+mn-lt"/>
        <a:ea typeface="+mn-ea"/>
        <a:cs typeface="+mn-cs"/>
      </a:defRPr>
    </a:lvl1pPr>
    <a:lvl2pPr marL="120929" algn="l" defTabSz="241859" rtl="0" eaLnBrk="1" latinLnBrk="0" hangingPunct="1">
      <a:defRPr kumimoji="1" sz="317" kern="1200">
        <a:solidFill>
          <a:schemeClr val="tx1"/>
        </a:solidFill>
        <a:latin typeface="+mn-lt"/>
        <a:ea typeface="+mn-ea"/>
        <a:cs typeface="+mn-cs"/>
      </a:defRPr>
    </a:lvl2pPr>
    <a:lvl3pPr marL="241859" algn="l" defTabSz="241859" rtl="0" eaLnBrk="1" latinLnBrk="0" hangingPunct="1">
      <a:defRPr kumimoji="1" sz="317" kern="1200">
        <a:solidFill>
          <a:schemeClr val="tx1"/>
        </a:solidFill>
        <a:latin typeface="+mn-lt"/>
        <a:ea typeface="+mn-ea"/>
        <a:cs typeface="+mn-cs"/>
      </a:defRPr>
    </a:lvl3pPr>
    <a:lvl4pPr marL="362788" algn="l" defTabSz="241859" rtl="0" eaLnBrk="1" latinLnBrk="0" hangingPunct="1">
      <a:defRPr kumimoji="1" sz="317" kern="1200">
        <a:solidFill>
          <a:schemeClr val="tx1"/>
        </a:solidFill>
        <a:latin typeface="+mn-lt"/>
        <a:ea typeface="+mn-ea"/>
        <a:cs typeface="+mn-cs"/>
      </a:defRPr>
    </a:lvl4pPr>
    <a:lvl5pPr marL="483718" algn="l" defTabSz="241859" rtl="0" eaLnBrk="1" latinLnBrk="0" hangingPunct="1">
      <a:defRPr kumimoji="1" sz="317" kern="1200">
        <a:solidFill>
          <a:schemeClr val="tx1"/>
        </a:solidFill>
        <a:latin typeface="+mn-lt"/>
        <a:ea typeface="+mn-ea"/>
        <a:cs typeface="+mn-cs"/>
      </a:defRPr>
    </a:lvl5pPr>
    <a:lvl6pPr marL="604647" algn="l" defTabSz="241859" rtl="0" eaLnBrk="1" latinLnBrk="0" hangingPunct="1">
      <a:defRPr kumimoji="1" sz="317" kern="1200">
        <a:solidFill>
          <a:schemeClr val="tx1"/>
        </a:solidFill>
        <a:latin typeface="+mn-lt"/>
        <a:ea typeface="+mn-ea"/>
        <a:cs typeface="+mn-cs"/>
      </a:defRPr>
    </a:lvl6pPr>
    <a:lvl7pPr marL="725576" algn="l" defTabSz="241859" rtl="0" eaLnBrk="1" latinLnBrk="0" hangingPunct="1">
      <a:defRPr kumimoji="1" sz="317" kern="1200">
        <a:solidFill>
          <a:schemeClr val="tx1"/>
        </a:solidFill>
        <a:latin typeface="+mn-lt"/>
        <a:ea typeface="+mn-ea"/>
        <a:cs typeface="+mn-cs"/>
      </a:defRPr>
    </a:lvl7pPr>
    <a:lvl8pPr marL="846506" algn="l" defTabSz="241859" rtl="0" eaLnBrk="1" latinLnBrk="0" hangingPunct="1">
      <a:defRPr kumimoji="1" sz="317" kern="1200">
        <a:solidFill>
          <a:schemeClr val="tx1"/>
        </a:solidFill>
        <a:latin typeface="+mn-lt"/>
        <a:ea typeface="+mn-ea"/>
        <a:cs typeface="+mn-cs"/>
      </a:defRPr>
    </a:lvl8pPr>
    <a:lvl9pPr marL="967435" algn="l" defTabSz="241859" rtl="0" eaLnBrk="1" latinLnBrk="0" hangingPunct="1">
      <a:defRPr kumimoji="1" sz="317"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386953" y="318263"/>
            <a:ext cx="2321719" cy="677040"/>
          </a:xfrm>
        </p:spPr>
        <p:txBody>
          <a:bodyPr anchor="b"/>
          <a:lstStyle>
            <a:lvl1pPr algn="ctr">
              <a:defRPr sz="1523"/>
            </a:lvl1pPr>
          </a:lstStyle>
          <a:p>
            <a:r>
              <a:rPr lang="ja-JP" altLang="en-US"/>
              <a:t>マスター タイトルの書式設定</a:t>
            </a:r>
            <a:endParaRPr lang="en-US" dirty="0"/>
          </a:p>
        </p:txBody>
      </p:sp>
      <p:sp>
        <p:nvSpPr>
          <p:cNvPr id="3" name="Subtitle 2"/>
          <p:cNvSpPr>
            <a:spLocks noGrp="1"/>
          </p:cNvSpPr>
          <p:nvPr>
            <p:ph type="subTitle" idx="1"/>
          </p:nvPr>
        </p:nvSpPr>
        <p:spPr>
          <a:xfrm>
            <a:off x="386953" y="1021411"/>
            <a:ext cx="2321719" cy="469516"/>
          </a:xfrm>
        </p:spPr>
        <p:txBody>
          <a:bodyPr/>
          <a:lstStyle>
            <a:lvl1pPr marL="0" indent="0" algn="ctr">
              <a:buNone/>
              <a:defRPr sz="609"/>
            </a:lvl1pPr>
            <a:lvl2pPr marL="116083" indent="0" algn="ctr">
              <a:buNone/>
              <a:defRPr sz="508"/>
            </a:lvl2pPr>
            <a:lvl3pPr marL="232166" indent="0" algn="ctr">
              <a:buNone/>
              <a:defRPr sz="457"/>
            </a:lvl3pPr>
            <a:lvl4pPr marL="348249" indent="0" algn="ctr">
              <a:buNone/>
              <a:defRPr sz="406"/>
            </a:lvl4pPr>
            <a:lvl5pPr marL="464332" indent="0" algn="ctr">
              <a:buNone/>
              <a:defRPr sz="406"/>
            </a:lvl5pPr>
            <a:lvl6pPr marL="580415" indent="0" algn="ctr">
              <a:buNone/>
              <a:defRPr sz="406"/>
            </a:lvl6pPr>
            <a:lvl7pPr marL="696498" indent="0" algn="ctr">
              <a:buNone/>
              <a:defRPr sz="406"/>
            </a:lvl7pPr>
            <a:lvl8pPr marL="812582" indent="0" algn="ctr">
              <a:buNone/>
              <a:defRPr sz="406"/>
            </a:lvl8pPr>
            <a:lvl9pPr marL="928665" indent="0" algn="ctr">
              <a:buNone/>
              <a:defRPr sz="406"/>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EDC943AC-2B44-49B1-8BF7-A9628131A8B9}" type="datetimeFigureOut">
              <a:rPr kumimoji="1" lang="ja-JP" altLang="en-US" smtClean="0"/>
              <a:t>2026/2/9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22953164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DC943AC-2B44-49B1-8BF7-A9628131A8B9}" type="datetimeFigureOut">
              <a:rPr kumimoji="1" lang="ja-JP" altLang="en-US" smtClean="0"/>
              <a:t>2026/2/9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40430692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215307" y="103537"/>
            <a:ext cx="667494" cy="1648033"/>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212824" y="103537"/>
            <a:ext cx="1963787" cy="1648033"/>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DC943AC-2B44-49B1-8BF7-A9628131A8B9}" type="datetimeFigureOut">
              <a:rPr kumimoji="1" lang="ja-JP" altLang="en-US" smtClean="0"/>
              <a:t>2026/2/9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1041244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DC943AC-2B44-49B1-8BF7-A9628131A8B9}" type="datetimeFigureOut">
              <a:rPr kumimoji="1" lang="ja-JP" altLang="en-US" smtClean="0"/>
              <a:t>2026/2/9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7457413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211212" y="484822"/>
            <a:ext cx="2669977" cy="808936"/>
          </a:xfrm>
        </p:spPr>
        <p:txBody>
          <a:bodyPr anchor="b"/>
          <a:lstStyle>
            <a:lvl1pPr>
              <a:defRPr sz="1523"/>
            </a:lvl1pPr>
          </a:lstStyle>
          <a:p>
            <a:r>
              <a:rPr lang="ja-JP" altLang="en-US"/>
              <a:t>マスター タイトルの書式設定</a:t>
            </a:r>
            <a:endParaRPr lang="en-US" dirty="0"/>
          </a:p>
        </p:txBody>
      </p:sp>
      <p:sp>
        <p:nvSpPr>
          <p:cNvPr id="3" name="Text Placeholder 2"/>
          <p:cNvSpPr>
            <a:spLocks noGrp="1"/>
          </p:cNvSpPr>
          <p:nvPr>
            <p:ph type="body" idx="1"/>
          </p:nvPr>
        </p:nvSpPr>
        <p:spPr>
          <a:xfrm>
            <a:off x="211212" y="1301411"/>
            <a:ext cx="2669977" cy="425400"/>
          </a:xfrm>
        </p:spPr>
        <p:txBody>
          <a:bodyPr/>
          <a:lstStyle>
            <a:lvl1pPr marL="0" indent="0">
              <a:buNone/>
              <a:defRPr sz="609">
                <a:solidFill>
                  <a:schemeClr val="tx1">
                    <a:tint val="82000"/>
                  </a:schemeClr>
                </a:solidFill>
              </a:defRPr>
            </a:lvl1pPr>
            <a:lvl2pPr marL="116083" indent="0">
              <a:buNone/>
              <a:defRPr sz="508">
                <a:solidFill>
                  <a:schemeClr val="tx1">
                    <a:tint val="82000"/>
                  </a:schemeClr>
                </a:solidFill>
              </a:defRPr>
            </a:lvl2pPr>
            <a:lvl3pPr marL="232166" indent="0">
              <a:buNone/>
              <a:defRPr sz="457">
                <a:solidFill>
                  <a:schemeClr val="tx1">
                    <a:tint val="82000"/>
                  </a:schemeClr>
                </a:solidFill>
              </a:defRPr>
            </a:lvl3pPr>
            <a:lvl4pPr marL="348249" indent="0">
              <a:buNone/>
              <a:defRPr sz="406">
                <a:solidFill>
                  <a:schemeClr val="tx1">
                    <a:tint val="82000"/>
                  </a:schemeClr>
                </a:solidFill>
              </a:defRPr>
            </a:lvl4pPr>
            <a:lvl5pPr marL="464332" indent="0">
              <a:buNone/>
              <a:defRPr sz="406">
                <a:solidFill>
                  <a:schemeClr val="tx1">
                    <a:tint val="82000"/>
                  </a:schemeClr>
                </a:solidFill>
              </a:defRPr>
            </a:lvl5pPr>
            <a:lvl6pPr marL="580415" indent="0">
              <a:buNone/>
              <a:defRPr sz="406">
                <a:solidFill>
                  <a:schemeClr val="tx1">
                    <a:tint val="82000"/>
                  </a:schemeClr>
                </a:solidFill>
              </a:defRPr>
            </a:lvl6pPr>
            <a:lvl7pPr marL="696498" indent="0">
              <a:buNone/>
              <a:defRPr sz="406">
                <a:solidFill>
                  <a:schemeClr val="tx1">
                    <a:tint val="82000"/>
                  </a:schemeClr>
                </a:solidFill>
              </a:defRPr>
            </a:lvl7pPr>
            <a:lvl8pPr marL="812582" indent="0">
              <a:buNone/>
              <a:defRPr sz="406">
                <a:solidFill>
                  <a:schemeClr val="tx1">
                    <a:tint val="82000"/>
                  </a:schemeClr>
                </a:solidFill>
              </a:defRPr>
            </a:lvl8pPr>
            <a:lvl9pPr marL="928665" indent="0">
              <a:buNone/>
              <a:defRPr sz="406">
                <a:solidFill>
                  <a:schemeClr val="tx1">
                    <a:tint val="82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EDC943AC-2B44-49B1-8BF7-A9628131A8B9}" type="datetimeFigureOut">
              <a:rPr kumimoji="1" lang="ja-JP" altLang="en-US" smtClean="0"/>
              <a:t>2026/2/9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7471996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212824" y="517683"/>
            <a:ext cx="1315641" cy="123388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1567160" y="517683"/>
            <a:ext cx="1315641" cy="123388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EDC943AC-2B44-49B1-8BF7-A9628131A8B9}" type="datetimeFigureOut">
              <a:rPr kumimoji="1" lang="ja-JP" altLang="en-US" smtClean="0"/>
              <a:t>2026/2/9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16091308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213227" y="103537"/>
            <a:ext cx="2669977" cy="37588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213228" y="476719"/>
            <a:ext cx="1309594" cy="233633"/>
          </a:xfrm>
        </p:spPr>
        <p:txBody>
          <a:bodyPr anchor="b"/>
          <a:lstStyle>
            <a:lvl1pPr marL="0" indent="0">
              <a:buNone/>
              <a:defRPr sz="609" b="1"/>
            </a:lvl1pPr>
            <a:lvl2pPr marL="116083" indent="0">
              <a:buNone/>
              <a:defRPr sz="508" b="1"/>
            </a:lvl2pPr>
            <a:lvl3pPr marL="232166" indent="0">
              <a:buNone/>
              <a:defRPr sz="457" b="1"/>
            </a:lvl3pPr>
            <a:lvl4pPr marL="348249" indent="0">
              <a:buNone/>
              <a:defRPr sz="406" b="1"/>
            </a:lvl4pPr>
            <a:lvl5pPr marL="464332" indent="0">
              <a:buNone/>
              <a:defRPr sz="406" b="1"/>
            </a:lvl5pPr>
            <a:lvl6pPr marL="580415" indent="0">
              <a:buNone/>
              <a:defRPr sz="406" b="1"/>
            </a:lvl6pPr>
            <a:lvl7pPr marL="696498" indent="0">
              <a:buNone/>
              <a:defRPr sz="406" b="1"/>
            </a:lvl7pPr>
            <a:lvl8pPr marL="812582" indent="0">
              <a:buNone/>
              <a:defRPr sz="406" b="1"/>
            </a:lvl8pPr>
            <a:lvl9pPr marL="928665" indent="0">
              <a:buNone/>
              <a:defRPr sz="406" b="1"/>
            </a:lvl9pPr>
          </a:lstStyle>
          <a:p>
            <a:pPr lvl="0"/>
            <a:r>
              <a:rPr lang="ja-JP" altLang="en-US"/>
              <a:t>マスター テキストの書式設定</a:t>
            </a:r>
          </a:p>
        </p:txBody>
      </p:sp>
      <p:sp>
        <p:nvSpPr>
          <p:cNvPr id="4" name="Content Placeholder 3"/>
          <p:cNvSpPr>
            <a:spLocks noGrp="1"/>
          </p:cNvSpPr>
          <p:nvPr>
            <p:ph sz="half" idx="2"/>
          </p:nvPr>
        </p:nvSpPr>
        <p:spPr>
          <a:xfrm>
            <a:off x="213228" y="710351"/>
            <a:ext cx="1309594" cy="104482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1567160" y="476719"/>
            <a:ext cx="1316044" cy="233633"/>
          </a:xfrm>
        </p:spPr>
        <p:txBody>
          <a:bodyPr anchor="b"/>
          <a:lstStyle>
            <a:lvl1pPr marL="0" indent="0">
              <a:buNone/>
              <a:defRPr sz="609" b="1"/>
            </a:lvl1pPr>
            <a:lvl2pPr marL="116083" indent="0">
              <a:buNone/>
              <a:defRPr sz="508" b="1"/>
            </a:lvl2pPr>
            <a:lvl3pPr marL="232166" indent="0">
              <a:buNone/>
              <a:defRPr sz="457" b="1"/>
            </a:lvl3pPr>
            <a:lvl4pPr marL="348249" indent="0">
              <a:buNone/>
              <a:defRPr sz="406" b="1"/>
            </a:lvl4pPr>
            <a:lvl5pPr marL="464332" indent="0">
              <a:buNone/>
              <a:defRPr sz="406" b="1"/>
            </a:lvl5pPr>
            <a:lvl6pPr marL="580415" indent="0">
              <a:buNone/>
              <a:defRPr sz="406" b="1"/>
            </a:lvl6pPr>
            <a:lvl7pPr marL="696498" indent="0">
              <a:buNone/>
              <a:defRPr sz="406" b="1"/>
            </a:lvl7pPr>
            <a:lvl8pPr marL="812582" indent="0">
              <a:buNone/>
              <a:defRPr sz="406" b="1"/>
            </a:lvl8pPr>
            <a:lvl9pPr marL="928665" indent="0">
              <a:buNone/>
              <a:defRPr sz="406" b="1"/>
            </a:lvl9pPr>
          </a:lstStyle>
          <a:p>
            <a:pPr lvl="0"/>
            <a:r>
              <a:rPr lang="ja-JP" altLang="en-US"/>
              <a:t>マスター テキストの書式設定</a:t>
            </a:r>
          </a:p>
        </p:txBody>
      </p:sp>
      <p:sp>
        <p:nvSpPr>
          <p:cNvPr id="6" name="Content Placeholder 5"/>
          <p:cNvSpPr>
            <a:spLocks noGrp="1"/>
          </p:cNvSpPr>
          <p:nvPr>
            <p:ph sz="quarter" idx="4"/>
          </p:nvPr>
        </p:nvSpPr>
        <p:spPr>
          <a:xfrm>
            <a:off x="1567160" y="710351"/>
            <a:ext cx="1316044" cy="104482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EDC943AC-2B44-49B1-8BF7-A9628131A8B9}" type="datetimeFigureOut">
              <a:rPr kumimoji="1" lang="ja-JP" altLang="en-US" smtClean="0"/>
              <a:t>2026/2/9</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19261317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DC943AC-2B44-49B1-8BF7-A9628131A8B9}" type="datetimeFigureOut">
              <a:rPr kumimoji="1" lang="ja-JP" altLang="en-US" smtClean="0"/>
              <a:t>2026/2/9</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7218448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DC943AC-2B44-49B1-8BF7-A9628131A8B9}" type="datetimeFigureOut">
              <a:rPr kumimoji="1" lang="ja-JP" altLang="en-US" smtClean="0"/>
              <a:t>2026/2/9</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4178622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213227" y="129646"/>
            <a:ext cx="998420" cy="453761"/>
          </a:xfrm>
        </p:spPr>
        <p:txBody>
          <a:bodyPr anchor="b"/>
          <a:lstStyle>
            <a:lvl1pPr>
              <a:defRPr sz="812"/>
            </a:lvl1pPr>
          </a:lstStyle>
          <a:p>
            <a:r>
              <a:rPr lang="ja-JP" altLang="en-US"/>
              <a:t>マスター タイトルの書式設定</a:t>
            </a:r>
            <a:endParaRPr lang="en-US" dirty="0"/>
          </a:p>
        </p:txBody>
      </p:sp>
      <p:sp>
        <p:nvSpPr>
          <p:cNvPr id="3" name="Content Placeholder 2"/>
          <p:cNvSpPr>
            <a:spLocks noGrp="1"/>
          </p:cNvSpPr>
          <p:nvPr>
            <p:ph idx="1"/>
          </p:nvPr>
        </p:nvSpPr>
        <p:spPr>
          <a:xfrm>
            <a:off x="1316044" y="279999"/>
            <a:ext cx="1567160" cy="1381989"/>
          </a:xfrm>
        </p:spPr>
        <p:txBody>
          <a:bodyPr/>
          <a:lstStyle>
            <a:lvl1pPr>
              <a:defRPr sz="812"/>
            </a:lvl1pPr>
            <a:lvl2pPr>
              <a:defRPr sz="711"/>
            </a:lvl2pPr>
            <a:lvl3pPr>
              <a:defRPr sz="609"/>
            </a:lvl3pPr>
            <a:lvl4pPr>
              <a:defRPr sz="508"/>
            </a:lvl4pPr>
            <a:lvl5pPr>
              <a:defRPr sz="508"/>
            </a:lvl5pPr>
            <a:lvl6pPr>
              <a:defRPr sz="508"/>
            </a:lvl6pPr>
            <a:lvl7pPr>
              <a:defRPr sz="508"/>
            </a:lvl7pPr>
            <a:lvl8pPr>
              <a:defRPr sz="508"/>
            </a:lvl8pPr>
            <a:lvl9pPr>
              <a:defRPr sz="508"/>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213227" y="583406"/>
            <a:ext cx="998420" cy="1080833"/>
          </a:xfrm>
        </p:spPr>
        <p:txBody>
          <a:bodyPr/>
          <a:lstStyle>
            <a:lvl1pPr marL="0" indent="0">
              <a:buNone/>
              <a:defRPr sz="406"/>
            </a:lvl1pPr>
            <a:lvl2pPr marL="116083" indent="0">
              <a:buNone/>
              <a:defRPr sz="355"/>
            </a:lvl2pPr>
            <a:lvl3pPr marL="232166" indent="0">
              <a:buNone/>
              <a:defRPr sz="305"/>
            </a:lvl3pPr>
            <a:lvl4pPr marL="348249" indent="0">
              <a:buNone/>
              <a:defRPr sz="254"/>
            </a:lvl4pPr>
            <a:lvl5pPr marL="464332" indent="0">
              <a:buNone/>
              <a:defRPr sz="254"/>
            </a:lvl5pPr>
            <a:lvl6pPr marL="580415" indent="0">
              <a:buNone/>
              <a:defRPr sz="254"/>
            </a:lvl6pPr>
            <a:lvl7pPr marL="696498" indent="0">
              <a:buNone/>
              <a:defRPr sz="254"/>
            </a:lvl7pPr>
            <a:lvl8pPr marL="812582" indent="0">
              <a:buNone/>
              <a:defRPr sz="254"/>
            </a:lvl8pPr>
            <a:lvl9pPr marL="928665" indent="0">
              <a:buNone/>
              <a:defRPr sz="254"/>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EDC943AC-2B44-49B1-8BF7-A9628131A8B9}" type="datetimeFigureOut">
              <a:rPr kumimoji="1" lang="ja-JP" altLang="en-US" smtClean="0"/>
              <a:t>2026/2/9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26610368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213227" y="129646"/>
            <a:ext cx="998420" cy="453761"/>
          </a:xfrm>
        </p:spPr>
        <p:txBody>
          <a:bodyPr anchor="b"/>
          <a:lstStyle>
            <a:lvl1pPr>
              <a:defRPr sz="812"/>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316044" y="279999"/>
            <a:ext cx="1567160" cy="1381989"/>
          </a:xfrm>
        </p:spPr>
        <p:txBody>
          <a:bodyPr anchor="t"/>
          <a:lstStyle>
            <a:lvl1pPr marL="0" indent="0">
              <a:buNone/>
              <a:defRPr sz="812"/>
            </a:lvl1pPr>
            <a:lvl2pPr marL="116083" indent="0">
              <a:buNone/>
              <a:defRPr sz="711"/>
            </a:lvl2pPr>
            <a:lvl3pPr marL="232166" indent="0">
              <a:buNone/>
              <a:defRPr sz="609"/>
            </a:lvl3pPr>
            <a:lvl4pPr marL="348249" indent="0">
              <a:buNone/>
              <a:defRPr sz="508"/>
            </a:lvl4pPr>
            <a:lvl5pPr marL="464332" indent="0">
              <a:buNone/>
              <a:defRPr sz="508"/>
            </a:lvl5pPr>
            <a:lvl6pPr marL="580415" indent="0">
              <a:buNone/>
              <a:defRPr sz="508"/>
            </a:lvl6pPr>
            <a:lvl7pPr marL="696498" indent="0">
              <a:buNone/>
              <a:defRPr sz="508"/>
            </a:lvl7pPr>
            <a:lvl8pPr marL="812582" indent="0">
              <a:buNone/>
              <a:defRPr sz="508"/>
            </a:lvl8pPr>
            <a:lvl9pPr marL="928665" indent="0">
              <a:buNone/>
              <a:defRPr sz="508"/>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213227" y="583406"/>
            <a:ext cx="998420" cy="1080833"/>
          </a:xfrm>
        </p:spPr>
        <p:txBody>
          <a:bodyPr/>
          <a:lstStyle>
            <a:lvl1pPr marL="0" indent="0">
              <a:buNone/>
              <a:defRPr sz="406"/>
            </a:lvl1pPr>
            <a:lvl2pPr marL="116083" indent="0">
              <a:buNone/>
              <a:defRPr sz="355"/>
            </a:lvl2pPr>
            <a:lvl3pPr marL="232166" indent="0">
              <a:buNone/>
              <a:defRPr sz="305"/>
            </a:lvl3pPr>
            <a:lvl4pPr marL="348249" indent="0">
              <a:buNone/>
              <a:defRPr sz="254"/>
            </a:lvl4pPr>
            <a:lvl5pPr marL="464332" indent="0">
              <a:buNone/>
              <a:defRPr sz="254"/>
            </a:lvl5pPr>
            <a:lvl6pPr marL="580415" indent="0">
              <a:buNone/>
              <a:defRPr sz="254"/>
            </a:lvl6pPr>
            <a:lvl7pPr marL="696498" indent="0">
              <a:buNone/>
              <a:defRPr sz="254"/>
            </a:lvl7pPr>
            <a:lvl8pPr marL="812582" indent="0">
              <a:buNone/>
              <a:defRPr sz="254"/>
            </a:lvl8pPr>
            <a:lvl9pPr marL="928665" indent="0">
              <a:buNone/>
              <a:defRPr sz="254"/>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EDC943AC-2B44-49B1-8BF7-A9628131A8B9}" type="datetimeFigureOut">
              <a:rPr kumimoji="1" lang="ja-JP" altLang="en-US" smtClean="0"/>
              <a:t>2026/2/9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36277616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2824" y="103537"/>
            <a:ext cx="2669977" cy="37588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212824" y="517683"/>
            <a:ext cx="2669977" cy="1233887"/>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212824" y="1802438"/>
            <a:ext cx="696516" cy="103537"/>
          </a:xfrm>
          <a:prstGeom prst="rect">
            <a:avLst/>
          </a:prstGeom>
        </p:spPr>
        <p:txBody>
          <a:bodyPr vert="horz" lIns="91440" tIns="45720" rIns="91440" bIns="45720" rtlCol="0" anchor="ctr"/>
          <a:lstStyle>
            <a:lvl1pPr algn="l">
              <a:defRPr sz="305">
                <a:solidFill>
                  <a:schemeClr val="tx1">
                    <a:tint val="82000"/>
                  </a:schemeClr>
                </a:solidFill>
              </a:defRPr>
            </a:lvl1pPr>
          </a:lstStyle>
          <a:p>
            <a:fld id="{EDC943AC-2B44-49B1-8BF7-A9628131A8B9}" type="datetimeFigureOut">
              <a:rPr kumimoji="1" lang="ja-JP" altLang="en-US" smtClean="0"/>
              <a:t>2026/2/9</a:t>
            </a:fld>
            <a:endParaRPr kumimoji="1" lang="ja-JP" altLang="en-US"/>
          </a:p>
        </p:txBody>
      </p:sp>
      <p:sp>
        <p:nvSpPr>
          <p:cNvPr id="5" name="Footer Placeholder 4"/>
          <p:cNvSpPr>
            <a:spLocks noGrp="1"/>
          </p:cNvSpPr>
          <p:nvPr>
            <p:ph type="ftr" sz="quarter" idx="3"/>
          </p:nvPr>
        </p:nvSpPr>
        <p:spPr>
          <a:xfrm>
            <a:off x="1025426" y="1802438"/>
            <a:ext cx="1044773" cy="103537"/>
          </a:xfrm>
          <a:prstGeom prst="rect">
            <a:avLst/>
          </a:prstGeom>
        </p:spPr>
        <p:txBody>
          <a:bodyPr vert="horz" lIns="91440" tIns="45720" rIns="91440" bIns="45720" rtlCol="0" anchor="ctr"/>
          <a:lstStyle>
            <a:lvl1pPr algn="ctr">
              <a:defRPr sz="305">
                <a:solidFill>
                  <a:schemeClr val="tx1">
                    <a:tint val="82000"/>
                  </a:schemeClr>
                </a:solidFill>
              </a:defRPr>
            </a:lvl1pPr>
          </a:lstStyle>
          <a:p>
            <a:endParaRPr kumimoji="1" lang="ja-JP" altLang="en-US"/>
          </a:p>
        </p:txBody>
      </p:sp>
      <p:sp>
        <p:nvSpPr>
          <p:cNvPr id="6" name="Slide Number Placeholder 5"/>
          <p:cNvSpPr>
            <a:spLocks noGrp="1"/>
          </p:cNvSpPr>
          <p:nvPr>
            <p:ph type="sldNum" sz="quarter" idx="4"/>
          </p:nvPr>
        </p:nvSpPr>
        <p:spPr>
          <a:xfrm>
            <a:off x="2186285" y="1802438"/>
            <a:ext cx="696516" cy="103537"/>
          </a:xfrm>
          <a:prstGeom prst="rect">
            <a:avLst/>
          </a:prstGeom>
        </p:spPr>
        <p:txBody>
          <a:bodyPr vert="horz" lIns="91440" tIns="45720" rIns="91440" bIns="45720" rtlCol="0" anchor="ctr"/>
          <a:lstStyle>
            <a:lvl1pPr algn="r">
              <a:defRPr sz="305">
                <a:solidFill>
                  <a:schemeClr val="tx1">
                    <a:tint val="82000"/>
                  </a:schemeClr>
                </a:solidFill>
              </a:defRPr>
            </a:lvl1pPr>
          </a:lstStyle>
          <a:p>
            <a:fld id="{9E4CBB8F-D787-4715-B4B0-C51A96B41982}" type="slidenum">
              <a:rPr kumimoji="1" lang="ja-JP" altLang="en-US" smtClean="0"/>
              <a:t>‹#›</a:t>
            </a:fld>
            <a:endParaRPr kumimoji="1" lang="ja-JP" altLang="en-US"/>
          </a:p>
        </p:txBody>
      </p:sp>
    </p:spTree>
    <p:extLst>
      <p:ext uri="{BB962C8B-B14F-4D97-AF65-F5344CB8AC3E}">
        <p14:creationId xmlns:p14="http://schemas.microsoft.com/office/powerpoint/2010/main" val="84370152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232166" rtl="0" eaLnBrk="1" latinLnBrk="0" hangingPunct="1">
        <a:lnSpc>
          <a:spcPct val="90000"/>
        </a:lnSpc>
        <a:spcBef>
          <a:spcPct val="0"/>
        </a:spcBef>
        <a:buNone/>
        <a:defRPr kumimoji="1" sz="1117" kern="1200">
          <a:solidFill>
            <a:schemeClr val="tx1"/>
          </a:solidFill>
          <a:latin typeface="+mj-lt"/>
          <a:ea typeface="+mj-ea"/>
          <a:cs typeface="+mj-cs"/>
        </a:defRPr>
      </a:lvl1pPr>
    </p:titleStyle>
    <p:bodyStyle>
      <a:lvl1pPr marL="58042" indent="-58042" algn="l" defTabSz="232166" rtl="0" eaLnBrk="1" latinLnBrk="0" hangingPunct="1">
        <a:lnSpc>
          <a:spcPct val="90000"/>
        </a:lnSpc>
        <a:spcBef>
          <a:spcPts val="254"/>
        </a:spcBef>
        <a:buFont typeface="Arial" panose="020B0604020202020204" pitchFamily="34" charset="0"/>
        <a:buChar char="•"/>
        <a:defRPr kumimoji="1" sz="711" kern="1200">
          <a:solidFill>
            <a:schemeClr val="tx1"/>
          </a:solidFill>
          <a:latin typeface="+mn-lt"/>
          <a:ea typeface="+mn-ea"/>
          <a:cs typeface="+mn-cs"/>
        </a:defRPr>
      </a:lvl1pPr>
      <a:lvl2pPr marL="174125" indent="-58042" algn="l" defTabSz="232166" rtl="0" eaLnBrk="1" latinLnBrk="0" hangingPunct="1">
        <a:lnSpc>
          <a:spcPct val="90000"/>
        </a:lnSpc>
        <a:spcBef>
          <a:spcPts val="127"/>
        </a:spcBef>
        <a:buFont typeface="Arial" panose="020B0604020202020204" pitchFamily="34" charset="0"/>
        <a:buChar char="•"/>
        <a:defRPr kumimoji="1" sz="609" kern="1200">
          <a:solidFill>
            <a:schemeClr val="tx1"/>
          </a:solidFill>
          <a:latin typeface="+mn-lt"/>
          <a:ea typeface="+mn-ea"/>
          <a:cs typeface="+mn-cs"/>
        </a:defRPr>
      </a:lvl2pPr>
      <a:lvl3pPr marL="290208" indent="-58042" algn="l" defTabSz="232166" rtl="0" eaLnBrk="1" latinLnBrk="0" hangingPunct="1">
        <a:lnSpc>
          <a:spcPct val="90000"/>
        </a:lnSpc>
        <a:spcBef>
          <a:spcPts val="127"/>
        </a:spcBef>
        <a:buFont typeface="Arial" panose="020B0604020202020204" pitchFamily="34" charset="0"/>
        <a:buChar char="•"/>
        <a:defRPr kumimoji="1" sz="508" kern="1200">
          <a:solidFill>
            <a:schemeClr val="tx1"/>
          </a:solidFill>
          <a:latin typeface="+mn-lt"/>
          <a:ea typeface="+mn-ea"/>
          <a:cs typeface="+mn-cs"/>
        </a:defRPr>
      </a:lvl3pPr>
      <a:lvl4pPr marL="406291" indent="-58042" algn="l" defTabSz="232166" rtl="0" eaLnBrk="1" latinLnBrk="0" hangingPunct="1">
        <a:lnSpc>
          <a:spcPct val="90000"/>
        </a:lnSpc>
        <a:spcBef>
          <a:spcPts val="127"/>
        </a:spcBef>
        <a:buFont typeface="Arial" panose="020B0604020202020204" pitchFamily="34" charset="0"/>
        <a:buChar char="•"/>
        <a:defRPr kumimoji="1" sz="457" kern="1200">
          <a:solidFill>
            <a:schemeClr val="tx1"/>
          </a:solidFill>
          <a:latin typeface="+mn-lt"/>
          <a:ea typeface="+mn-ea"/>
          <a:cs typeface="+mn-cs"/>
        </a:defRPr>
      </a:lvl4pPr>
      <a:lvl5pPr marL="522374" indent="-58042" algn="l" defTabSz="232166" rtl="0" eaLnBrk="1" latinLnBrk="0" hangingPunct="1">
        <a:lnSpc>
          <a:spcPct val="90000"/>
        </a:lnSpc>
        <a:spcBef>
          <a:spcPts val="127"/>
        </a:spcBef>
        <a:buFont typeface="Arial" panose="020B0604020202020204" pitchFamily="34" charset="0"/>
        <a:buChar char="•"/>
        <a:defRPr kumimoji="1" sz="457" kern="1200">
          <a:solidFill>
            <a:schemeClr val="tx1"/>
          </a:solidFill>
          <a:latin typeface="+mn-lt"/>
          <a:ea typeface="+mn-ea"/>
          <a:cs typeface="+mn-cs"/>
        </a:defRPr>
      </a:lvl5pPr>
      <a:lvl6pPr marL="638457" indent="-58042" algn="l" defTabSz="232166" rtl="0" eaLnBrk="1" latinLnBrk="0" hangingPunct="1">
        <a:lnSpc>
          <a:spcPct val="90000"/>
        </a:lnSpc>
        <a:spcBef>
          <a:spcPts val="127"/>
        </a:spcBef>
        <a:buFont typeface="Arial" panose="020B0604020202020204" pitchFamily="34" charset="0"/>
        <a:buChar char="•"/>
        <a:defRPr kumimoji="1" sz="457" kern="1200">
          <a:solidFill>
            <a:schemeClr val="tx1"/>
          </a:solidFill>
          <a:latin typeface="+mn-lt"/>
          <a:ea typeface="+mn-ea"/>
          <a:cs typeface="+mn-cs"/>
        </a:defRPr>
      </a:lvl6pPr>
      <a:lvl7pPr marL="754540" indent="-58042" algn="l" defTabSz="232166" rtl="0" eaLnBrk="1" latinLnBrk="0" hangingPunct="1">
        <a:lnSpc>
          <a:spcPct val="90000"/>
        </a:lnSpc>
        <a:spcBef>
          <a:spcPts val="127"/>
        </a:spcBef>
        <a:buFont typeface="Arial" panose="020B0604020202020204" pitchFamily="34" charset="0"/>
        <a:buChar char="•"/>
        <a:defRPr kumimoji="1" sz="457" kern="1200">
          <a:solidFill>
            <a:schemeClr val="tx1"/>
          </a:solidFill>
          <a:latin typeface="+mn-lt"/>
          <a:ea typeface="+mn-ea"/>
          <a:cs typeface="+mn-cs"/>
        </a:defRPr>
      </a:lvl7pPr>
      <a:lvl8pPr marL="870623" indent="-58042" algn="l" defTabSz="232166" rtl="0" eaLnBrk="1" latinLnBrk="0" hangingPunct="1">
        <a:lnSpc>
          <a:spcPct val="90000"/>
        </a:lnSpc>
        <a:spcBef>
          <a:spcPts val="127"/>
        </a:spcBef>
        <a:buFont typeface="Arial" panose="020B0604020202020204" pitchFamily="34" charset="0"/>
        <a:buChar char="•"/>
        <a:defRPr kumimoji="1" sz="457" kern="1200">
          <a:solidFill>
            <a:schemeClr val="tx1"/>
          </a:solidFill>
          <a:latin typeface="+mn-lt"/>
          <a:ea typeface="+mn-ea"/>
          <a:cs typeface="+mn-cs"/>
        </a:defRPr>
      </a:lvl8pPr>
      <a:lvl9pPr marL="986706" indent="-58042" algn="l" defTabSz="232166" rtl="0" eaLnBrk="1" latinLnBrk="0" hangingPunct="1">
        <a:lnSpc>
          <a:spcPct val="90000"/>
        </a:lnSpc>
        <a:spcBef>
          <a:spcPts val="127"/>
        </a:spcBef>
        <a:buFont typeface="Arial" panose="020B0604020202020204" pitchFamily="34" charset="0"/>
        <a:buChar char="•"/>
        <a:defRPr kumimoji="1" sz="457" kern="1200">
          <a:solidFill>
            <a:schemeClr val="tx1"/>
          </a:solidFill>
          <a:latin typeface="+mn-lt"/>
          <a:ea typeface="+mn-ea"/>
          <a:cs typeface="+mn-cs"/>
        </a:defRPr>
      </a:lvl9pPr>
    </p:bodyStyle>
    <p:otherStyle>
      <a:defPPr>
        <a:defRPr lang="en-US"/>
      </a:defPPr>
      <a:lvl1pPr marL="0" algn="l" defTabSz="232166" rtl="0" eaLnBrk="1" latinLnBrk="0" hangingPunct="1">
        <a:defRPr kumimoji="1" sz="457" kern="1200">
          <a:solidFill>
            <a:schemeClr val="tx1"/>
          </a:solidFill>
          <a:latin typeface="+mn-lt"/>
          <a:ea typeface="+mn-ea"/>
          <a:cs typeface="+mn-cs"/>
        </a:defRPr>
      </a:lvl1pPr>
      <a:lvl2pPr marL="116083" algn="l" defTabSz="232166" rtl="0" eaLnBrk="1" latinLnBrk="0" hangingPunct="1">
        <a:defRPr kumimoji="1" sz="457" kern="1200">
          <a:solidFill>
            <a:schemeClr val="tx1"/>
          </a:solidFill>
          <a:latin typeface="+mn-lt"/>
          <a:ea typeface="+mn-ea"/>
          <a:cs typeface="+mn-cs"/>
        </a:defRPr>
      </a:lvl2pPr>
      <a:lvl3pPr marL="232166" algn="l" defTabSz="232166" rtl="0" eaLnBrk="1" latinLnBrk="0" hangingPunct="1">
        <a:defRPr kumimoji="1" sz="457" kern="1200">
          <a:solidFill>
            <a:schemeClr val="tx1"/>
          </a:solidFill>
          <a:latin typeface="+mn-lt"/>
          <a:ea typeface="+mn-ea"/>
          <a:cs typeface="+mn-cs"/>
        </a:defRPr>
      </a:lvl3pPr>
      <a:lvl4pPr marL="348249" algn="l" defTabSz="232166" rtl="0" eaLnBrk="1" latinLnBrk="0" hangingPunct="1">
        <a:defRPr kumimoji="1" sz="457" kern="1200">
          <a:solidFill>
            <a:schemeClr val="tx1"/>
          </a:solidFill>
          <a:latin typeface="+mn-lt"/>
          <a:ea typeface="+mn-ea"/>
          <a:cs typeface="+mn-cs"/>
        </a:defRPr>
      </a:lvl4pPr>
      <a:lvl5pPr marL="464332" algn="l" defTabSz="232166" rtl="0" eaLnBrk="1" latinLnBrk="0" hangingPunct="1">
        <a:defRPr kumimoji="1" sz="457" kern="1200">
          <a:solidFill>
            <a:schemeClr val="tx1"/>
          </a:solidFill>
          <a:latin typeface="+mn-lt"/>
          <a:ea typeface="+mn-ea"/>
          <a:cs typeface="+mn-cs"/>
        </a:defRPr>
      </a:lvl5pPr>
      <a:lvl6pPr marL="580415" algn="l" defTabSz="232166" rtl="0" eaLnBrk="1" latinLnBrk="0" hangingPunct="1">
        <a:defRPr kumimoji="1" sz="457" kern="1200">
          <a:solidFill>
            <a:schemeClr val="tx1"/>
          </a:solidFill>
          <a:latin typeface="+mn-lt"/>
          <a:ea typeface="+mn-ea"/>
          <a:cs typeface="+mn-cs"/>
        </a:defRPr>
      </a:lvl6pPr>
      <a:lvl7pPr marL="696498" algn="l" defTabSz="232166" rtl="0" eaLnBrk="1" latinLnBrk="0" hangingPunct="1">
        <a:defRPr kumimoji="1" sz="457" kern="1200">
          <a:solidFill>
            <a:schemeClr val="tx1"/>
          </a:solidFill>
          <a:latin typeface="+mn-lt"/>
          <a:ea typeface="+mn-ea"/>
          <a:cs typeface="+mn-cs"/>
        </a:defRPr>
      </a:lvl7pPr>
      <a:lvl8pPr marL="812582" algn="l" defTabSz="232166" rtl="0" eaLnBrk="1" latinLnBrk="0" hangingPunct="1">
        <a:defRPr kumimoji="1" sz="457" kern="1200">
          <a:solidFill>
            <a:schemeClr val="tx1"/>
          </a:solidFill>
          <a:latin typeface="+mn-lt"/>
          <a:ea typeface="+mn-ea"/>
          <a:cs typeface="+mn-cs"/>
        </a:defRPr>
      </a:lvl8pPr>
      <a:lvl9pPr marL="928665" algn="l" defTabSz="232166" rtl="0" eaLnBrk="1" latinLnBrk="0" hangingPunct="1">
        <a:defRPr kumimoji="1" sz="45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jp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wdUpDiag">
          <a:fgClr>
            <a:schemeClr val="accent6">
              <a:lumMod val="20000"/>
              <a:lumOff val="80000"/>
            </a:schemeClr>
          </a:fgClr>
          <a:bgClr>
            <a:schemeClr val="bg1"/>
          </a:bgClr>
        </a:patt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9C9B33-702A-D020-4CDC-49449C17DF31}"/>
              </a:ext>
            </a:extLst>
          </p:cNvPr>
          <p:cNvSpPr>
            <a:spLocks noGrp="1"/>
          </p:cNvSpPr>
          <p:nvPr>
            <p:ph type="title"/>
          </p:nvPr>
        </p:nvSpPr>
        <p:spPr/>
        <p:txBody>
          <a:bodyPr/>
          <a:lstStyle/>
          <a:p>
            <a:r>
              <a:rPr kumimoji="1" lang="ja-JP" altLang="en-US" dirty="0"/>
              <a:t>デザイン案一覧</a:t>
            </a:r>
          </a:p>
        </p:txBody>
      </p:sp>
      <p:sp>
        <p:nvSpPr>
          <p:cNvPr id="3" name="コンテンツ プレースホルダー 2">
            <a:extLst>
              <a:ext uri="{FF2B5EF4-FFF2-40B4-BE49-F238E27FC236}">
                <a16:creationId xmlns:a16="http://schemas.microsoft.com/office/drawing/2014/main" id="{9D292EDD-C313-2C70-0484-191FB11E24D9}"/>
              </a:ext>
            </a:extLst>
          </p:cNvPr>
          <p:cNvSpPr>
            <a:spLocks noGrp="1"/>
          </p:cNvSpPr>
          <p:nvPr>
            <p:ph idx="1"/>
          </p:nvPr>
        </p:nvSpPr>
        <p:spPr>
          <a:xfrm>
            <a:off x="212824" y="517683"/>
            <a:ext cx="2781201" cy="1233887"/>
          </a:xfrm>
        </p:spPr>
        <p:txBody>
          <a:bodyPr/>
          <a:lstStyle/>
          <a:p>
            <a:endParaRPr lang="en-US" altLang="ja-JP" dirty="0"/>
          </a:p>
          <a:p>
            <a:r>
              <a:rPr kumimoji="1" lang="ja-JP" altLang="en-US" dirty="0"/>
              <a:t>自由なスペース　：</a:t>
            </a:r>
            <a:endParaRPr kumimoji="1" lang="en-US" altLang="ja-JP" dirty="0"/>
          </a:p>
          <a:p>
            <a:endParaRPr lang="en-US" altLang="ja-JP" dirty="0"/>
          </a:p>
          <a:p>
            <a:r>
              <a:rPr lang="ja-JP" altLang="en-US" dirty="0"/>
              <a:t>現在のシステムでは、事前に商品を登録して商品棚に並べて置くような状況は想定できていないが、いずれ対応可能と考える</a:t>
            </a:r>
            <a:endParaRPr lang="en-US" altLang="ja-JP" dirty="0"/>
          </a:p>
          <a:p>
            <a:r>
              <a:rPr lang="en-US" altLang="ja-JP" dirty="0"/>
              <a:t>PIN</a:t>
            </a:r>
            <a:r>
              <a:rPr lang="ja-JP" altLang="en-US" dirty="0"/>
              <a:t>コードはパスワード扱いのため、店内のお客さんの手が届く場所にカードを置く場合は、会計時に手動で</a:t>
            </a:r>
            <a:r>
              <a:rPr lang="en-US" altLang="ja-JP" dirty="0"/>
              <a:t>PIN</a:t>
            </a:r>
            <a:r>
              <a:rPr lang="ja-JP" altLang="en-US" dirty="0"/>
              <a:t>を設定する、</a:t>
            </a:r>
            <a:r>
              <a:rPr lang="en-US" altLang="ja-JP" dirty="0"/>
              <a:t>PIN</a:t>
            </a:r>
            <a:r>
              <a:rPr lang="ja-JP" altLang="en-US" dirty="0"/>
              <a:t>の部分をラッピング用台紙で隠すなどが必要になる</a:t>
            </a:r>
            <a:endParaRPr kumimoji="1" lang="ja-JP" altLang="en-US" dirty="0"/>
          </a:p>
        </p:txBody>
      </p:sp>
      <p:sp>
        <p:nvSpPr>
          <p:cNvPr id="5" name="四角形: 角を丸くする 4">
            <a:extLst>
              <a:ext uri="{FF2B5EF4-FFF2-40B4-BE49-F238E27FC236}">
                <a16:creationId xmlns:a16="http://schemas.microsoft.com/office/drawing/2014/main" id="{4CD963D3-2290-EE22-BAC4-455EC08F33E4}"/>
              </a:ext>
            </a:extLst>
          </p:cNvPr>
          <p:cNvSpPr/>
          <p:nvPr/>
        </p:nvSpPr>
        <p:spPr>
          <a:xfrm>
            <a:off x="1173126" y="657368"/>
            <a:ext cx="276261" cy="178451"/>
          </a:xfrm>
          <a:prstGeom prst="roundRect">
            <a:avLst>
              <a:gd name="adj" fmla="val 14805"/>
            </a:avLst>
          </a:prstGeom>
          <a:blipFill>
            <a:blip r:embed="rId2"/>
            <a:stretch>
              <a:fillRect/>
            </a:stretch>
          </a:blipFill>
          <a:ln w="171450">
            <a:noFill/>
          </a:ln>
          <a:effectLst>
            <a:glow>
              <a:schemeClr val="bg1"/>
            </a:glow>
            <a:outerShdw dist="12700" sx="1000" sy="1000" algn="ctr" rotWithShape="0">
              <a:srgbClr val="000000"/>
            </a:outerShdw>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spTree>
    <p:extLst>
      <p:ext uri="{BB962C8B-B14F-4D97-AF65-F5344CB8AC3E}">
        <p14:creationId xmlns:p14="http://schemas.microsoft.com/office/powerpoint/2010/main" val="36929925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24E414-B264-69F1-7D02-82212AD607C8}"/>
            </a:ext>
          </a:extLst>
        </p:cNvPr>
        <p:cNvGrpSpPr/>
        <p:nvPr/>
      </p:nvGrpSpPr>
      <p:grpSpPr>
        <a:xfrm>
          <a:off x="0" y="0"/>
          <a:ext cx="0" cy="0"/>
          <a:chOff x="0" y="0"/>
          <a:chExt cx="0" cy="0"/>
        </a:xfrm>
      </p:grpSpPr>
      <p:sp>
        <p:nvSpPr>
          <p:cNvPr id="9" name="四角形: 角を丸くする 8">
            <a:extLst>
              <a:ext uri="{FF2B5EF4-FFF2-40B4-BE49-F238E27FC236}">
                <a16:creationId xmlns:a16="http://schemas.microsoft.com/office/drawing/2014/main" id="{5CCEA16E-662A-87CB-20F3-40F73D29482E}"/>
              </a:ext>
            </a:extLst>
          </p:cNvPr>
          <p:cNvSpPr/>
          <p:nvPr/>
        </p:nvSpPr>
        <p:spPr>
          <a:xfrm>
            <a:off x="57150" y="106805"/>
            <a:ext cx="2990852" cy="767340"/>
          </a:xfrm>
          <a:prstGeom prst="roundRect">
            <a:avLst>
              <a:gd name="adj" fmla="val 14805"/>
            </a:avLst>
          </a:prstGeom>
          <a:blipFill dpi="0" rotWithShape="0">
            <a:blip r:embed="rId2"/>
            <a:srcRect/>
            <a:stretch>
              <a:fillRect/>
            </a:stretch>
          </a:blipFill>
          <a:ln w="171450">
            <a:noFill/>
          </a:ln>
          <a:effectLst>
            <a:glow>
              <a:schemeClr val="bg1"/>
            </a:glow>
            <a:outerShdw dist="12700" sx="1000" sy="1000" algn="ctr" rotWithShape="0">
              <a:srgbClr val="000000"/>
            </a:outerShdw>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dirty="0"/>
          </a:p>
        </p:txBody>
      </p:sp>
      <p:sp>
        <p:nvSpPr>
          <p:cNvPr id="14" name="四角形: 角を丸くする 13">
            <a:extLst>
              <a:ext uri="{FF2B5EF4-FFF2-40B4-BE49-F238E27FC236}">
                <a16:creationId xmlns:a16="http://schemas.microsoft.com/office/drawing/2014/main" id="{4877DEAC-8752-381A-8B42-30C26722887D}"/>
              </a:ext>
            </a:extLst>
          </p:cNvPr>
          <p:cNvSpPr/>
          <p:nvPr/>
        </p:nvSpPr>
        <p:spPr>
          <a:xfrm>
            <a:off x="170287" y="223909"/>
            <a:ext cx="2763855" cy="533133"/>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3" name="グループ化 12">
            <a:extLst>
              <a:ext uri="{FF2B5EF4-FFF2-40B4-BE49-F238E27FC236}">
                <a16:creationId xmlns:a16="http://schemas.microsoft.com/office/drawing/2014/main" id="{3C35BB89-8B70-B6B4-3075-017E55B505A7}"/>
              </a:ext>
            </a:extLst>
          </p:cNvPr>
          <p:cNvGrpSpPr/>
          <p:nvPr/>
        </p:nvGrpSpPr>
        <p:grpSpPr>
          <a:xfrm>
            <a:off x="170288" y="295250"/>
            <a:ext cx="2720550" cy="390450"/>
            <a:chOff x="425450" y="774699"/>
            <a:chExt cx="2996650" cy="390450"/>
          </a:xfrm>
        </p:grpSpPr>
        <p:sp>
          <p:nvSpPr>
            <p:cNvPr id="10" name="四角形: 角を丸くする 9">
              <a:extLst>
                <a:ext uri="{FF2B5EF4-FFF2-40B4-BE49-F238E27FC236}">
                  <a16:creationId xmlns:a16="http://schemas.microsoft.com/office/drawing/2014/main" id="{98D76C1A-6ED4-806D-6084-DF7E2DAAECD3}"/>
                </a:ext>
              </a:extLst>
            </p:cNvPr>
            <p:cNvSpPr/>
            <p:nvPr/>
          </p:nvSpPr>
          <p:spPr>
            <a:xfrm>
              <a:off x="425450" y="774699"/>
              <a:ext cx="2996650" cy="390450"/>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四角形: 角を丸くする 3">
              <a:extLst>
                <a:ext uri="{FF2B5EF4-FFF2-40B4-BE49-F238E27FC236}">
                  <a16:creationId xmlns:a16="http://schemas.microsoft.com/office/drawing/2014/main" id="{E5C72B7A-7051-A73F-A345-42356D7D5F5F}"/>
                </a:ext>
              </a:extLst>
            </p:cNvPr>
            <p:cNvSpPr/>
            <p:nvPr/>
          </p:nvSpPr>
          <p:spPr>
            <a:xfrm>
              <a:off x="1385933" y="874669"/>
              <a:ext cx="1574532" cy="215018"/>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altLang="ja-JP" dirty="0">
                  <a:solidFill>
                    <a:schemeClr val="tx1"/>
                  </a:solidFill>
                  <a:latin typeface="UD デジタル 教科書体 NP-R" panose="02020400000000000000" pitchFamily="18" charset="-128"/>
                  <a:ea typeface="UD デジタル 教科書体 NP-R" panose="02020400000000000000" pitchFamily="18" charset="-128"/>
                </a:rPr>
                <a:t>12345678</a:t>
              </a:r>
              <a:endPar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endParaRPr>
            </a:p>
          </p:txBody>
        </p:sp>
        <p:sp>
          <p:nvSpPr>
            <p:cNvPr id="5" name="四角形: 角を丸くする 4">
              <a:extLst>
                <a:ext uri="{FF2B5EF4-FFF2-40B4-BE49-F238E27FC236}">
                  <a16:creationId xmlns:a16="http://schemas.microsoft.com/office/drawing/2014/main" id="{96E434FF-4514-372C-988C-38023DDD153C}"/>
                </a:ext>
              </a:extLst>
            </p:cNvPr>
            <p:cNvSpPr/>
            <p:nvPr/>
          </p:nvSpPr>
          <p:spPr>
            <a:xfrm>
              <a:off x="569287" y="892035"/>
              <a:ext cx="621472" cy="180285"/>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rPr>
                <a:t>PINCODE</a:t>
              </a:r>
            </a:p>
          </p:txBody>
        </p:sp>
      </p:grpSp>
      <p:grpSp>
        <p:nvGrpSpPr>
          <p:cNvPr id="2" name="グループ化 1">
            <a:extLst>
              <a:ext uri="{FF2B5EF4-FFF2-40B4-BE49-F238E27FC236}">
                <a16:creationId xmlns:a16="http://schemas.microsoft.com/office/drawing/2014/main" id="{0C507CD9-6864-4949-BCD5-4F76BB9E8FD3}"/>
              </a:ext>
            </a:extLst>
          </p:cNvPr>
          <p:cNvGrpSpPr/>
          <p:nvPr/>
        </p:nvGrpSpPr>
        <p:grpSpPr>
          <a:xfrm>
            <a:off x="0" y="945486"/>
            <a:ext cx="3095625" cy="999202"/>
            <a:chOff x="414338" y="352425"/>
            <a:chExt cx="2247899" cy="1233488"/>
          </a:xfrm>
        </p:grpSpPr>
        <p:sp>
          <p:nvSpPr>
            <p:cNvPr id="3" name="四角形: 角を丸くする 2">
              <a:extLst>
                <a:ext uri="{FF2B5EF4-FFF2-40B4-BE49-F238E27FC236}">
                  <a16:creationId xmlns:a16="http://schemas.microsoft.com/office/drawing/2014/main" id="{03A5C833-8C4A-6005-B3A3-8727E532746E}"/>
                </a:ext>
              </a:extLst>
            </p:cNvPr>
            <p:cNvSpPr/>
            <p:nvPr/>
          </p:nvSpPr>
          <p:spPr>
            <a:xfrm>
              <a:off x="414338" y="352425"/>
              <a:ext cx="2247899" cy="1233488"/>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endParaRPr>
            </a:p>
          </p:txBody>
        </p:sp>
        <p:cxnSp>
          <p:nvCxnSpPr>
            <p:cNvPr id="7" name="直線コネクタ 6">
              <a:extLst>
                <a:ext uri="{FF2B5EF4-FFF2-40B4-BE49-F238E27FC236}">
                  <a16:creationId xmlns:a16="http://schemas.microsoft.com/office/drawing/2014/main" id="{C5A49290-C073-5D51-0F62-10BE828F4C1D}"/>
                </a:ext>
              </a:extLst>
            </p:cNvPr>
            <p:cNvCxnSpPr>
              <a:cxnSpLocks/>
            </p:cNvCxnSpPr>
            <p:nvPr/>
          </p:nvCxnSpPr>
          <p:spPr>
            <a:xfrm>
              <a:off x="709613" y="598020"/>
              <a:ext cx="1633537" cy="0"/>
            </a:xfrm>
            <a:prstGeom prst="line">
              <a:avLst/>
            </a:prstGeom>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cxnSp>
          <p:nvCxnSpPr>
            <p:cNvPr id="11" name="直線コネクタ 10">
              <a:extLst>
                <a:ext uri="{FF2B5EF4-FFF2-40B4-BE49-F238E27FC236}">
                  <a16:creationId xmlns:a16="http://schemas.microsoft.com/office/drawing/2014/main" id="{48401FC7-EFA9-E77E-B77A-5B38B4EDD5F0}"/>
                </a:ext>
              </a:extLst>
            </p:cNvPr>
            <p:cNvCxnSpPr>
              <a:cxnSpLocks/>
            </p:cNvCxnSpPr>
            <p:nvPr/>
          </p:nvCxnSpPr>
          <p:spPr>
            <a:xfrm>
              <a:off x="709613" y="914621"/>
              <a:ext cx="1633537" cy="0"/>
            </a:xfrm>
            <a:prstGeom prst="line">
              <a:avLst/>
            </a:prstGeom>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cxnSp>
          <p:nvCxnSpPr>
            <p:cNvPr id="12" name="直線コネクタ 11">
              <a:extLst>
                <a:ext uri="{FF2B5EF4-FFF2-40B4-BE49-F238E27FC236}">
                  <a16:creationId xmlns:a16="http://schemas.microsoft.com/office/drawing/2014/main" id="{89636613-4CAA-8AD8-46DD-FBB4BF1E6A17}"/>
                </a:ext>
              </a:extLst>
            </p:cNvPr>
            <p:cNvCxnSpPr>
              <a:cxnSpLocks/>
            </p:cNvCxnSpPr>
            <p:nvPr/>
          </p:nvCxnSpPr>
          <p:spPr>
            <a:xfrm>
              <a:off x="709613" y="1231223"/>
              <a:ext cx="1633537" cy="0"/>
            </a:xfrm>
            <a:prstGeom prst="line">
              <a:avLst/>
            </a:prstGeom>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grpSp>
    </p:spTree>
    <p:extLst>
      <p:ext uri="{BB962C8B-B14F-4D97-AF65-F5344CB8AC3E}">
        <p14:creationId xmlns:p14="http://schemas.microsoft.com/office/powerpoint/2010/main" val="2364001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00850F-9E31-C918-9C11-5B367762D922}"/>
            </a:ext>
          </a:extLst>
        </p:cNvPr>
        <p:cNvGrpSpPr/>
        <p:nvPr/>
      </p:nvGrpSpPr>
      <p:grpSpPr>
        <a:xfrm>
          <a:off x="0" y="0"/>
          <a:ext cx="0" cy="0"/>
          <a:chOff x="0" y="0"/>
          <a:chExt cx="0" cy="0"/>
        </a:xfrm>
      </p:grpSpPr>
      <p:sp>
        <p:nvSpPr>
          <p:cNvPr id="7" name="四角形: 角を丸くする 6">
            <a:extLst>
              <a:ext uri="{FF2B5EF4-FFF2-40B4-BE49-F238E27FC236}">
                <a16:creationId xmlns:a16="http://schemas.microsoft.com/office/drawing/2014/main" id="{787FD4B5-2C2F-73B1-EE3C-12C5F724A8CD}"/>
              </a:ext>
            </a:extLst>
          </p:cNvPr>
          <p:cNvSpPr/>
          <p:nvPr/>
        </p:nvSpPr>
        <p:spPr>
          <a:xfrm>
            <a:off x="4761" y="0"/>
            <a:ext cx="1944000" cy="1944687"/>
          </a:xfrm>
          <a:prstGeom prst="roundRect">
            <a:avLst>
              <a:gd name="adj" fmla="val 8828"/>
            </a:avLst>
          </a:prstGeom>
          <a:blipFill>
            <a:blip r:embed="rId2">
              <a:alphaModFix/>
            </a:blip>
            <a:stretch>
              <a:fillRect/>
            </a:stretch>
          </a:blipFill>
          <a:ln w="171450">
            <a:noFill/>
          </a:ln>
          <a:effectLst>
            <a:glow>
              <a:schemeClr val="bg1"/>
            </a:glow>
            <a:outerShdw dist="12700" sx="1000" sy="1000" algn="ctr" rotWithShape="0">
              <a:srgbClr val="000000"/>
            </a:outerShdw>
            <a:softEdge rad="1270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grpSp>
        <p:nvGrpSpPr>
          <p:cNvPr id="22" name="グループ化 21">
            <a:extLst>
              <a:ext uri="{FF2B5EF4-FFF2-40B4-BE49-F238E27FC236}">
                <a16:creationId xmlns:a16="http://schemas.microsoft.com/office/drawing/2014/main" id="{540C9471-8E8E-902E-C6A2-BEBAC60D704E}"/>
              </a:ext>
            </a:extLst>
          </p:cNvPr>
          <p:cNvGrpSpPr/>
          <p:nvPr/>
        </p:nvGrpSpPr>
        <p:grpSpPr>
          <a:xfrm>
            <a:off x="311866" y="138682"/>
            <a:ext cx="1329789" cy="1662236"/>
            <a:chOff x="324896" y="199586"/>
            <a:chExt cx="1294896" cy="1618620"/>
          </a:xfrm>
        </p:grpSpPr>
        <p:sp>
          <p:nvSpPr>
            <p:cNvPr id="14" name="四角形: 角を丸くする 13">
              <a:extLst>
                <a:ext uri="{FF2B5EF4-FFF2-40B4-BE49-F238E27FC236}">
                  <a16:creationId xmlns:a16="http://schemas.microsoft.com/office/drawing/2014/main" id="{ECE4FDDA-C716-CAA9-19A1-F19DB0C2A7A4}"/>
                </a:ext>
              </a:extLst>
            </p:cNvPr>
            <p:cNvSpPr/>
            <p:nvPr/>
          </p:nvSpPr>
          <p:spPr>
            <a:xfrm>
              <a:off x="324896" y="199586"/>
              <a:ext cx="1294896" cy="1618620"/>
            </a:xfrm>
            <a:prstGeom prst="roundRect">
              <a:avLst>
                <a:gd name="adj" fmla="val 17073"/>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1" name="図 20" descr="ロゴ が含まれている画像&#10;&#10;AI 生成コンテンツは誤りを含む可能性があります。">
              <a:extLst>
                <a:ext uri="{FF2B5EF4-FFF2-40B4-BE49-F238E27FC236}">
                  <a16:creationId xmlns:a16="http://schemas.microsoft.com/office/drawing/2014/main" id="{4394CAFB-020B-C08D-E066-3F311704ADFA}"/>
                </a:ext>
              </a:extLst>
            </p:cNvPr>
            <p:cNvPicPr>
              <a:picLocks noChangeAspect="1"/>
            </p:cNvPicPr>
            <p:nvPr/>
          </p:nvPicPr>
          <p:blipFill>
            <a:blip r:embed="rId4">
              <a:extLst>
                <a:ext uri="{28A0092B-C50C-407E-A947-70E740481C1C}">
                  <a14:useLocalDpi xmlns:a14="http://schemas.microsoft.com/office/drawing/2010/main" val="0"/>
                </a:ext>
              </a:extLst>
            </a:blip>
            <a:srcRect l="2225" t="9650" r="4370" b="12728"/>
            <a:stretch>
              <a:fillRect/>
            </a:stretch>
          </p:blipFill>
          <p:spPr>
            <a:xfrm>
              <a:off x="471089" y="268171"/>
              <a:ext cx="1002507" cy="282809"/>
            </a:xfrm>
            <a:prstGeom prst="rect">
              <a:avLst/>
            </a:prstGeom>
          </p:spPr>
        </p:pic>
      </p:grpSp>
      <p:sp>
        <p:nvSpPr>
          <p:cNvPr id="29" name="四角形: 角を丸くする 28">
            <a:extLst>
              <a:ext uri="{FF2B5EF4-FFF2-40B4-BE49-F238E27FC236}">
                <a16:creationId xmlns:a16="http://schemas.microsoft.com/office/drawing/2014/main" id="{68A81614-4FEC-9D47-53FC-E723D6D69A1F}"/>
              </a:ext>
            </a:extLst>
          </p:cNvPr>
          <p:cNvSpPr/>
          <p:nvPr/>
        </p:nvSpPr>
        <p:spPr>
          <a:xfrm>
            <a:off x="2114641" y="1747997"/>
            <a:ext cx="676828" cy="121019"/>
          </a:xfrm>
          <a:prstGeom prst="roundRect">
            <a:avLst>
              <a:gd name="adj" fmla="val 6665"/>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rPr>
              <a:t>名刺代わりに。</a:t>
            </a:r>
          </a:p>
        </p:txBody>
      </p:sp>
      <p:sp>
        <p:nvSpPr>
          <p:cNvPr id="31" name="四角形: 角を丸くする 30">
            <a:extLst>
              <a:ext uri="{FF2B5EF4-FFF2-40B4-BE49-F238E27FC236}">
                <a16:creationId xmlns:a16="http://schemas.microsoft.com/office/drawing/2014/main" id="{F6F17309-EE18-8E2D-F21A-9E15EF21D3C0}"/>
              </a:ext>
            </a:extLst>
          </p:cNvPr>
          <p:cNvSpPr/>
          <p:nvPr/>
        </p:nvSpPr>
        <p:spPr>
          <a:xfrm>
            <a:off x="1977883" y="141225"/>
            <a:ext cx="924946" cy="215018"/>
          </a:xfrm>
          <a:prstGeom prst="roundRect">
            <a:avLst>
              <a:gd name="adj" fmla="val 6665"/>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ja-JP" altLang="en-US" dirty="0">
                <a:solidFill>
                  <a:schemeClr val="tx1"/>
                </a:solidFill>
                <a:latin typeface="UD デジタル 教科書体 NP-R" panose="02020400000000000000" pitchFamily="18" charset="-128"/>
                <a:ea typeface="UD デジタル 教科書体 NP-R" panose="02020400000000000000" pitchFamily="18" charset="-128"/>
              </a:rPr>
              <a:t>鼎庵</a:t>
            </a:r>
            <a:endPar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endParaRPr>
          </a:p>
        </p:txBody>
      </p:sp>
      <p:sp>
        <p:nvSpPr>
          <p:cNvPr id="32" name="四角形: 角を丸くする 31">
            <a:extLst>
              <a:ext uri="{FF2B5EF4-FFF2-40B4-BE49-F238E27FC236}">
                <a16:creationId xmlns:a16="http://schemas.microsoft.com/office/drawing/2014/main" id="{55BA8D45-9106-763A-1835-22C630C8003A}"/>
              </a:ext>
            </a:extLst>
          </p:cNvPr>
          <p:cNvSpPr/>
          <p:nvPr/>
        </p:nvSpPr>
        <p:spPr>
          <a:xfrm>
            <a:off x="2037626" y="381464"/>
            <a:ext cx="805455" cy="271519"/>
          </a:xfrm>
          <a:prstGeom prst="roundRect">
            <a:avLst>
              <a:gd name="adj" fmla="val 6665"/>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rPr>
              <a:t>金の鼎庵</a:t>
            </a:r>
            <a:endPar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endParaRPr>
          </a:p>
          <a:p>
            <a:pPr algn="ctr"/>
            <a:r>
              <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rPr>
              <a:t>銀の鼎庵</a:t>
            </a:r>
          </a:p>
        </p:txBody>
      </p:sp>
      <p:sp>
        <p:nvSpPr>
          <p:cNvPr id="2" name="四角形: 角を丸くする 1">
            <a:extLst>
              <a:ext uri="{FF2B5EF4-FFF2-40B4-BE49-F238E27FC236}">
                <a16:creationId xmlns:a16="http://schemas.microsoft.com/office/drawing/2014/main" id="{18B0FF7D-82DE-5606-6284-AA99A7C6253F}"/>
              </a:ext>
            </a:extLst>
          </p:cNvPr>
          <p:cNvSpPr/>
          <p:nvPr/>
        </p:nvSpPr>
        <p:spPr>
          <a:xfrm>
            <a:off x="-1" y="-5087"/>
            <a:ext cx="3095625" cy="1949774"/>
          </a:xfrm>
          <a:prstGeom prst="roundRect">
            <a:avLst>
              <a:gd name="adj" fmla="val 0"/>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endParaRPr>
          </a:p>
        </p:txBody>
      </p:sp>
    </p:spTree>
    <p:extLst>
      <p:ext uri="{BB962C8B-B14F-4D97-AF65-F5344CB8AC3E}">
        <p14:creationId xmlns:p14="http://schemas.microsoft.com/office/powerpoint/2010/main" val="41729125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8C8B9A-2ED8-D748-A24A-DD1C58A77520}"/>
            </a:ext>
          </a:extLst>
        </p:cNvPr>
        <p:cNvGrpSpPr/>
        <p:nvPr/>
      </p:nvGrpSpPr>
      <p:grpSpPr>
        <a:xfrm>
          <a:off x="0" y="0"/>
          <a:ext cx="0" cy="0"/>
          <a:chOff x="0" y="0"/>
          <a:chExt cx="0" cy="0"/>
        </a:xfrm>
      </p:grpSpPr>
      <p:sp>
        <p:nvSpPr>
          <p:cNvPr id="9" name="四角形: 角を丸くする 8">
            <a:extLst>
              <a:ext uri="{FF2B5EF4-FFF2-40B4-BE49-F238E27FC236}">
                <a16:creationId xmlns:a16="http://schemas.microsoft.com/office/drawing/2014/main" id="{87EF834C-93C9-17F2-CA72-64D87E6EC501}"/>
              </a:ext>
            </a:extLst>
          </p:cNvPr>
          <p:cNvSpPr/>
          <p:nvPr/>
        </p:nvSpPr>
        <p:spPr>
          <a:xfrm>
            <a:off x="57150" y="106805"/>
            <a:ext cx="2990852" cy="767340"/>
          </a:xfrm>
          <a:prstGeom prst="roundRect">
            <a:avLst>
              <a:gd name="adj" fmla="val 14805"/>
            </a:avLst>
          </a:prstGeom>
          <a:blipFill dpi="0" rotWithShape="1">
            <a:blip r:embed="rId2"/>
            <a:srcRect/>
            <a:stretch>
              <a:fillRect/>
            </a:stretch>
          </a:blipFill>
          <a:ln w="171450">
            <a:noFill/>
          </a:ln>
          <a:effectLst>
            <a:glow>
              <a:schemeClr val="bg1"/>
            </a:glow>
            <a:outerShdw dist="12700" sx="1000" sy="1000" algn="ctr" rotWithShape="0">
              <a:srgbClr val="000000"/>
            </a:outerShdw>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4" name="四角形: 角を丸くする 13">
            <a:extLst>
              <a:ext uri="{FF2B5EF4-FFF2-40B4-BE49-F238E27FC236}">
                <a16:creationId xmlns:a16="http://schemas.microsoft.com/office/drawing/2014/main" id="{2DC0F186-BD01-C1EB-326B-02F7A7D13AE2}"/>
              </a:ext>
            </a:extLst>
          </p:cNvPr>
          <p:cNvSpPr/>
          <p:nvPr/>
        </p:nvSpPr>
        <p:spPr>
          <a:xfrm>
            <a:off x="161482" y="227084"/>
            <a:ext cx="2763855" cy="533133"/>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3" name="グループ化 12">
            <a:extLst>
              <a:ext uri="{FF2B5EF4-FFF2-40B4-BE49-F238E27FC236}">
                <a16:creationId xmlns:a16="http://schemas.microsoft.com/office/drawing/2014/main" id="{494C82D4-F556-A64B-4CD2-D48CE73282FB}"/>
              </a:ext>
            </a:extLst>
          </p:cNvPr>
          <p:cNvGrpSpPr/>
          <p:nvPr/>
        </p:nvGrpSpPr>
        <p:grpSpPr>
          <a:xfrm>
            <a:off x="170288" y="295250"/>
            <a:ext cx="2720550" cy="390450"/>
            <a:chOff x="425450" y="774699"/>
            <a:chExt cx="2996650" cy="390450"/>
          </a:xfrm>
        </p:grpSpPr>
        <p:sp>
          <p:nvSpPr>
            <p:cNvPr id="10" name="四角形: 角を丸くする 9">
              <a:extLst>
                <a:ext uri="{FF2B5EF4-FFF2-40B4-BE49-F238E27FC236}">
                  <a16:creationId xmlns:a16="http://schemas.microsoft.com/office/drawing/2014/main" id="{8F621CF7-CBF1-5590-FF3D-FB525B63AB38}"/>
                </a:ext>
              </a:extLst>
            </p:cNvPr>
            <p:cNvSpPr/>
            <p:nvPr/>
          </p:nvSpPr>
          <p:spPr>
            <a:xfrm>
              <a:off x="425450" y="774699"/>
              <a:ext cx="2996650" cy="390450"/>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四角形: 角を丸くする 4">
              <a:extLst>
                <a:ext uri="{FF2B5EF4-FFF2-40B4-BE49-F238E27FC236}">
                  <a16:creationId xmlns:a16="http://schemas.microsoft.com/office/drawing/2014/main" id="{FEB45EEF-ED2F-447B-B78A-2D144817C8FA}"/>
                </a:ext>
              </a:extLst>
            </p:cNvPr>
            <p:cNvSpPr/>
            <p:nvPr/>
          </p:nvSpPr>
          <p:spPr>
            <a:xfrm>
              <a:off x="569287" y="892035"/>
              <a:ext cx="621472" cy="180285"/>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rPr>
                <a:t>PINCODE</a:t>
              </a:r>
            </a:p>
          </p:txBody>
        </p:sp>
      </p:grpSp>
      <p:grpSp>
        <p:nvGrpSpPr>
          <p:cNvPr id="2" name="グループ化 1">
            <a:extLst>
              <a:ext uri="{FF2B5EF4-FFF2-40B4-BE49-F238E27FC236}">
                <a16:creationId xmlns:a16="http://schemas.microsoft.com/office/drawing/2014/main" id="{EB40C7A9-0C8A-7611-2DD8-1B25B3428304}"/>
              </a:ext>
            </a:extLst>
          </p:cNvPr>
          <p:cNvGrpSpPr/>
          <p:nvPr/>
        </p:nvGrpSpPr>
        <p:grpSpPr>
          <a:xfrm>
            <a:off x="0" y="945486"/>
            <a:ext cx="3095625" cy="999202"/>
            <a:chOff x="414338" y="352425"/>
            <a:chExt cx="2247899" cy="1233488"/>
          </a:xfrm>
          <a:noFill/>
        </p:grpSpPr>
        <p:sp>
          <p:nvSpPr>
            <p:cNvPr id="3" name="四角形: 角を丸くする 2">
              <a:extLst>
                <a:ext uri="{FF2B5EF4-FFF2-40B4-BE49-F238E27FC236}">
                  <a16:creationId xmlns:a16="http://schemas.microsoft.com/office/drawing/2014/main" id="{D89BF091-AAB0-9CD4-EB22-855E7E49D46B}"/>
                </a:ext>
              </a:extLst>
            </p:cNvPr>
            <p:cNvSpPr/>
            <p:nvPr/>
          </p:nvSpPr>
          <p:spPr>
            <a:xfrm>
              <a:off x="414338" y="352425"/>
              <a:ext cx="2247899" cy="1233488"/>
            </a:xfrm>
            <a:prstGeom prst="roundRect">
              <a:avLst>
                <a:gd name="adj" fmla="val 6665"/>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endParaRPr>
            </a:p>
          </p:txBody>
        </p:sp>
        <p:cxnSp>
          <p:nvCxnSpPr>
            <p:cNvPr id="7" name="直線コネクタ 6">
              <a:extLst>
                <a:ext uri="{FF2B5EF4-FFF2-40B4-BE49-F238E27FC236}">
                  <a16:creationId xmlns:a16="http://schemas.microsoft.com/office/drawing/2014/main" id="{E273791A-E63C-9B59-6DE1-4F731B9A0141}"/>
                </a:ext>
              </a:extLst>
            </p:cNvPr>
            <p:cNvCxnSpPr>
              <a:cxnSpLocks/>
            </p:cNvCxnSpPr>
            <p:nvPr/>
          </p:nvCxnSpPr>
          <p:spPr>
            <a:xfrm>
              <a:off x="709613" y="598020"/>
              <a:ext cx="1633537" cy="0"/>
            </a:xfrm>
            <a:prstGeom prst="line">
              <a:avLst/>
            </a:prstGeom>
            <a:grpFill/>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cxnSp>
          <p:nvCxnSpPr>
            <p:cNvPr id="11" name="直線コネクタ 10">
              <a:extLst>
                <a:ext uri="{FF2B5EF4-FFF2-40B4-BE49-F238E27FC236}">
                  <a16:creationId xmlns:a16="http://schemas.microsoft.com/office/drawing/2014/main" id="{EF6EE810-3CC5-D04E-49F4-6B44616EC21B}"/>
                </a:ext>
              </a:extLst>
            </p:cNvPr>
            <p:cNvCxnSpPr>
              <a:cxnSpLocks/>
            </p:cNvCxnSpPr>
            <p:nvPr/>
          </p:nvCxnSpPr>
          <p:spPr>
            <a:xfrm>
              <a:off x="709613" y="914621"/>
              <a:ext cx="1633537" cy="0"/>
            </a:xfrm>
            <a:prstGeom prst="line">
              <a:avLst/>
            </a:prstGeom>
            <a:grpFill/>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cxnSp>
          <p:nvCxnSpPr>
            <p:cNvPr id="12" name="直線コネクタ 11">
              <a:extLst>
                <a:ext uri="{FF2B5EF4-FFF2-40B4-BE49-F238E27FC236}">
                  <a16:creationId xmlns:a16="http://schemas.microsoft.com/office/drawing/2014/main" id="{3FE5F215-04FD-69F6-2EB3-1FEE0E2C1475}"/>
                </a:ext>
              </a:extLst>
            </p:cNvPr>
            <p:cNvCxnSpPr>
              <a:cxnSpLocks/>
            </p:cNvCxnSpPr>
            <p:nvPr/>
          </p:nvCxnSpPr>
          <p:spPr>
            <a:xfrm>
              <a:off x="709613" y="1231223"/>
              <a:ext cx="1633537" cy="0"/>
            </a:xfrm>
            <a:prstGeom prst="line">
              <a:avLst/>
            </a:prstGeom>
            <a:grpFill/>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grpSp>
      <p:sp>
        <p:nvSpPr>
          <p:cNvPr id="6" name="四角形: 角を丸くする 5">
            <a:extLst>
              <a:ext uri="{FF2B5EF4-FFF2-40B4-BE49-F238E27FC236}">
                <a16:creationId xmlns:a16="http://schemas.microsoft.com/office/drawing/2014/main" id="{DF37CAA2-9E56-9240-A1EA-094E31899087}"/>
              </a:ext>
            </a:extLst>
          </p:cNvPr>
          <p:cNvSpPr/>
          <p:nvPr/>
        </p:nvSpPr>
        <p:spPr>
          <a:xfrm>
            <a:off x="-1" y="-5087"/>
            <a:ext cx="3095625" cy="1949774"/>
          </a:xfrm>
          <a:prstGeom prst="roundRect">
            <a:avLst>
              <a:gd name="adj" fmla="val 0"/>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endParaRPr>
          </a:p>
        </p:txBody>
      </p:sp>
    </p:spTree>
    <p:extLst>
      <p:ext uri="{BB962C8B-B14F-4D97-AF65-F5344CB8AC3E}">
        <p14:creationId xmlns:p14="http://schemas.microsoft.com/office/powerpoint/2010/main" val="12165543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6638B8-8D7D-B972-AE94-748C27834629}"/>
            </a:ext>
          </a:extLst>
        </p:cNvPr>
        <p:cNvGrpSpPr/>
        <p:nvPr/>
      </p:nvGrpSpPr>
      <p:grpSpPr>
        <a:xfrm>
          <a:off x="0" y="0"/>
          <a:ext cx="0" cy="0"/>
          <a:chOff x="0" y="0"/>
          <a:chExt cx="0" cy="0"/>
        </a:xfrm>
      </p:grpSpPr>
      <p:sp>
        <p:nvSpPr>
          <p:cNvPr id="7" name="四角形: 角を丸くする 6">
            <a:extLst>
              <a:ext uri="{FF2B5EF4-FFF2-40B4-BE49-F238E27FC236}">
                <a16:creationId xmlns:a16="http://schemas.microsoft.com/office/drawing/2014/main" id="{10CF7447-3D66-B339-9A11-3116EF689A6A}"/>
              </a:ext>
            </a:extLst>
          </p:cNvPr>
          <p:cNvSpPr/>
          <p:nvPr/>
        </p:nvSpPr>
        <p:spPr>
          <a:xfrm>
            <a:off x="4761" y="0"/>
            <a:ext cx="1944000" cy="1944687"/>
          </a:xfrm>
          <a:prstGeom prst="roundRect">
            <a:avLst>
              <a:gd name="adj" fmla="val 8828"/>
            </a:avLst>
          </a:prstGeom>
          <a:blipFill>
            <a:blip r:embed="rId2"/>
            <a:stretch>
              <a:fillRect/>
            </a:stretch>
          </a:blipFill>
          <a:ln w="171450">
            <a:noFill/>
          </a:ln>
          <a:effectLst>
            <a:glow>
              <a:schemeClr val="bg1"/>
            </a:glow>
            <a:outerShdw dist="12700" sx="1000" sy="1000" algn="ctr" rotWithShape="0">
              <a:srgbClr val="000000"/>
            </a:outerShdw>
            <a:softEdge rad="1270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grpSp>
        <p:nvGrpSpPr>
          <p:cNvPr id="22" name="グループ化 21">
            <a:extLst>
              <a:ext uri="{FF2B5EF4-FFF2-40B4-BE49-F238E27FC236}">
                <a16:creationId xmlns:a16="http://schemas.microsoft.com/office/drawing/2014/main" id="{DE24A179-1F2A-C1D7-05E1-9BB072EB57AC}"/>
              </a:ext>
            </a:extLst>
          </p:cNvPr>
          <p:cNvGrpSpPr/>
          <p:nvPr/>
        </p:nvGrpSpPr>
        <p:grpSpPr>
          <a:xfrm>
            <a:off x="311866" y="138682"/>
            <a:ext cx="1329789" cy="1662236"/>
            <a:chOff x="324896" y="199586"/>
            <a:chExt cx="1294896" cy="1618620"/>
          </a:xfrm>
        </p:grpSpPr>
        <p:sp>
          <p:nvSpPr>
            <p:cNvPr id="14" name="四角形: 角を丸くする 13">
              <a:extLst>
                <a:ext uri="{FF2B5EF4-FFF2-40B4-BE49-F238E27FC236}">
                  <a16:creationId xmlns:a16="http://schemas.microsoft.com/office/drawing/2014/main" id="{A9AE4136-B913-76E7-47D4-852AFC169F57}"/>
                </a:ext>
              </a:extLst>
            </p:cNvPr>
            <p:cNvSpPr/>
            <p:nvPr/>
          </p:nvSpPr>
          <p:spPr>
            <a:xfrm>
              <a:off x="324896" y="199586"/>
              <a:ext cx="1294896" cy="1618620"/>
            </a:xfrm>
            <a:prstGeom prst="roundRect">
              <a:avLst>
                <a:gd name="adj" fmla="val 17073"/>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1" name="図 20" descr="ロゴ が含まれている画像&#10;&#10;AI 生成コンテンツは誤りを含む可能性があります。">
              <a:extLst>
                <a:ext uri="{FF2B5EF4-FFF2-40B4-BE49-F238E27FC236}">
                  <a16:creationId xmlns:a16="http://schemas.microsoft.com/office/drawing/2014/main" id="{569C78D8-0EB3-537C-BA17-814D8269038C}"/>
                </a:ext>
              </a:extLst>
            </p:cNvPr>
            <p:cNvPicPr>
              <a:picLocks noChangeAspect="1"/>
            </p:cNvPicPr>
            <p:nvPr/>
          </p:nvPicPr>
          <p:blipFill>
            <a:blip r:embed="rId4">
              <a:extLst>
                <a:ext uri="{28A0092B-C50C-407E-A947-70E740481C1C}">
                  <a14:useLocalDpi xmlns:a14="http://schemas.microsoft.com/office/drawing/2010/main" val="0"/>
                </a:ext>
              </a:extLst>
            </a:blip>
            <a:srcRect l="2225" t="9650" r="4370" b="12728"/>
            <a:stretch>
              <a:fillRect/>
            </a:stretch>
          </p:blipFill>
          <p:spPr>
            <a:xfrm>
              <a:off x="471089" y="268171"/>
              <a:ext cx="1002507" cy="282809"/>
            </a:xfrm>
            <a:prstGeom prst="rect">
              <a:avLst/>
            </a:prstGeom>
          </p:spPr>
        </p:pic>
      </p:grpSp>
      <p:sp>
        <p:nvSpPr>
          <p:cNvPr id="29" name="四角形: 角を丸くする 28">
            <a:extLst>
              <a:ext uri="{FF2B5EF4-FFF2-40B4-BE49-F238E27FC236}">
                <a16:creationId xmlns:a16="http://schemas.microsoft.com/office/drawing/2014/main" id="{B3C06362-E30A-8B3D-C32F-8B6451DB7D5C}"/>
              </a:ext>
            </a:extLst>
          </p:cNvPr>
          <p:cNvSpPr/>
          <p:nvPr/>
        </p:nvSpPr>
        <p:spPr>
          <a:xfrm>
            <a:off x="2241277" y="1740408"/>
            <a:ext cx="473344" cy="121019"/>
          </a:xfrm>
          <a:prstGeom prst="roundRect">
            <a:avLst>
              <a:gd name="adj" fmla="val 6665"/>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r>
              <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rPr>
              <a:t>名刺代わりに。</a:t>
            </a:r>
          </a:p>
        </p:txBody>
      </p:sp>
      <p:sp>
        <p:nvSpPr>
          <p:cNvPr id="31" name="四角形: 角を丸くする 30">
            <a:extLst>
              <a:ext uri="{FF2B5EF4-FFF2-40B4-BE49-F238E27FC236}">
                <a16:creationId xmlns:a16="http://schemas.microsoft.com/office/drawing/2014/main" id="{75B1F69A-74E7-82D8-6EF7-6B1DD5128252}"/>
              </a:ext>
            </a:extLst>
          </p:cNvPr>
          <p:cNvSpPr/>
          <p:nvPr/>
        </p:nvSpPr>
        <p:spPr>
          <a:xfrm>
            <a:off x="2015979" y="141225"/>
            <a:ext cx="924946" cy="215018"/>
          </a:xfrm>
          <a:prstGeom prst="roundRect">
            <a:avLst>
              <a:gd name="adj" fmla="val 6665"/>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ja-JP" altLang="en-US" dirty="0">
                <a:solidFill>
                  <a:schemeClr val="tx1"/>
                </a:solidFill>
                <a:latin typeface="UD デジタル 教科書体 NP-R" panose="02020400000000000000" pitchFamily="18" charset="-128"/>
                <a:ea typeface="UD デジタル 教科書体 NP-R" panose="02020400000000000000" pitchFamily="18" charset="-128"/>
              </a:rPr>
              <a:t>鼎庵</a:t>
            </a:r>
            <a:endPar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endParaRPr>
          </a:p>
        </p:txBody>
      </p:sp>
      <p:sp>
        <p:nvSpPr>
          <p:cNvPr id="32" name="四角形: 角を丸くする 31">
            <a:extLst>
              <a:ext uri="{FF2B5EF4-FFF2-40B4-BE49-F238E27FC236}">
                <a16:creationId xmlns:a16="http://schemas.microsoft.com/office/drawing/2014/main" id="{D5B5973E-9FC2-A5CF-3D1A-C98B1583D82D}"/>
              </a:ext>
            </a:extLst>
          </p:cNvPr>
          <p:cNvSpPr/>
          <p:nvPr/>
        </p:nvSpPr>
        <p:spPr>
          <a:xfrm>
            <a:off x="2075722" y="381464"/>
            <a:ext cx="805455" cy="271519"/>
          </a:xfrm>
          <a:prstGeom prst="roundRect">
            <a:avLst>
              <a:gd name="adj" fmla="val 6665"/>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rPr>
              <a:t>金の鼎庵</a:t>
            </a:r>
            <a:endPar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endParaRPr>
          </a:p>
          <a:p>
            <a:pPr algn="ctr"/>
            <a:r>
              <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rPr>
              <a:t>銀の鼎庵</a:t>
            </a:r>
          </a:p>
        </p:txBody>
      </p:sp>
      <p:sp>
        <p:nvSpPr>
          <p:cNvPr id="2" name="四角形: 角を丸くする 1">
            <a:extLst>
              <a:ext uri="{FF2B5EF4-FFF2-40B4-BE49-F238E27FC236}">
                <a16:creationId xmlns:a16="http://schemas.microsoft.com/office/drawing/2014/main" id="{5770D425-D97D-816A-9865-D314F2621123}"/>
              </a:ext>
            </a:extLst>
          </p:cNvPr>
          <p:cNvSpPr/>
          <p:nvPr/>
        </p:nvSpPr>
        <p:spPr>
          <a:xfrm>
            <a:off x="-1" y="-5087"/>
            <a:ext cx="3095625" cy="1949774"/>
          </a:xfrm>
          <a:prstGeom prst="roundRect">
            <a:avLst>
              <a:gd name="adj" fmla="val 0"/>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endParaRPr>
          </a:p>
        </p:txBody>
      </p:sp>
    </p:spTree>
    <p:extLst>
      <p:ext uri="{BB962C8B-B14F-4D97-AF65-F5344CB8AC3E}">
        <p14:creationId xmlns:p14="http://schemas.microsoft.com/office/powerpoint/2010/main" val="18380740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BB18B7-95B3-8DEF-89E7-D8EB11A4D469}"/>
            </a:ext>
          </a:extLst>
        </p:cNvPr>
        <p:cNvGrpSpPr/>
        <p:nvPr/>
      </p:nvGrpSpPr>
      <p:grpSpPr>
        <a:xfrm>
          <a:off x="0" y="0"/>
          <a:ext cx="0" cy="0"/>
          <a:chOff x="0" y="0"/>
          <a:chExt cx="0" cy="0"/>
        </a:xfrm>
      </p:grpSpPr>
      <p:sp>
        <p:nvSpPr>
          <p:cNvPr id="9" name="四角形: 角を丸くする 8">
            <a:extLst>
              <a:ext uri="{FF2B5EF4-FFF2-40B4-BE49-F238E27FC236}">
                <a16:creationId xmlns:a16="http://schemas.microsoft.com/office/drawing/2014/main" id="{3B01305D-13E8-D326-DFB1-2D11528469B1}"/>
              </a:ext>
            </a:extLst>
          </p:cNvPr>
          <p:cNvSpPr/>
          <p:nvPr/>
        </p:nvSpPr>
        <p:spPr>
          <a:xfrm>
            <a:off x="57150" y="106805"/>
            <a:ext cx="2990852" cy="767340"/>
          </a:xfrm>
          <a:prstGeom prst="roundRect">
            <a:avLst>
              <a:gd name="adj" fmla="val 14805"/>
            </a:avLst>
          </a:prstGeom>
          <a:blipFill dpi="0" rotWithShape="1">
            <a:blip r:embed="rId2"/>
            <a:srcRect/>
            <a:stretch>
              <a:fillRect/>
            </a:stretch>
          </a:blipFill>
          <a:ln w="171450">
            <a:noFill/>
          </a:ln>
          <a:effectLst>
            <a:glow>
              <a:schemeClr val="bg1"/>
            </a:glow>
            <a:outerShdw dist="12700" sx="1000" sy="1000" algn="ctr" rotWithShape="0">
              <a:srgbClr val="000000"/>
            </a:outerShdw>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4" name="四角形: 角を丸くする 13">
            <a:extLst>
              <a:ext uri="{FF2B5EF4-FFF2-40B4-BE49-F238E27FC236}">
                <a16:creationId xmlns:a16="http://schemas.microsoft.com/office/drawing/2014/main" id="{1AE9F2F4-DA3C-33EC-BDC0-21E82BFF9E28}"/>
              </a:ext>
            </a:extLst>
          </p:cNvPr>
          <p:cNvSpPr/>
          <p:nvPr/>
        </p:nvSpPr>
        <p:spPr>
          <a:xfrm>
            <a:off x="161482" y="227084"/>
            <a:ext cx="2763855" cy="533133"/>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3" name="グループ化 12">
            <a:extLst>
              <a:ext uri="{FF2B5EF4-FFF2-40B4-BE49-F238E27FC236}">
                <a16:creationId xmlns:a16="http://schemas.microsoft.com/office/drawing/2014/main" id="{45A573A0-CD2C-BAA4-1C48-2F0DCF126775}"/>
              </a:ext>
            </a:extLst>
          </p:cNvPr>
          <p:cNvGrpSpPr/>
          <p:nvPr/>
        </p:nvGrpSpPr>
        <p:grpSpPr>
          <a:xfrm>
            <a:off x="170288" y="295250"/>
            <a:ext cx="2720550" cy="390450"/>
            <a:chOff x="425450" y="774699"/>
            <a:chExt cx="2996650" cy="390450"/>
          </a:xfrm>
        </p:grpSpPr>
        <p:sp>
          <p:nvSpPr>
            <p:cNvPr id="10" name="四角形: 角を丸くする 9">
              <a:extLst>
                <a:ext uri="{FF2B5EF4-FFF2-40B4-BE49-F238E27FC236}">
                  <a16:creationId xmlns:a16="http://schemas.microsoft.com/office/drawing/2014/main" id="{73CAC9B6-945E-51A2-0F23-EEC3DC21FA23}"/>
                </a:ext>
              </a:extLst>
            </p:cNvPr>
            <p:cNvSpPr/>
            <p:nvPr/>
          </p:nvSpPr>
          <p:spPr>
            <a:xfrm>
              <a:off x="425450" y="774699"/>
              <a:ext cx="2996650" cy="390450"/>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四角形: 角を丸くする 4">
              <a:extLst>
                <a:ext uri="{FF2B5EF4-FFF2-40B4-BE49-F238E27FC236}">
                  <a16:creationId xmlns:a16="http://schemas.microsoft.com/office/drawing/2014/main" id="{13B85B00-3FFD-3C66-2B1F-65E05DF0D111}"/>
                </a:ext>
              </a:extLst>
            </p:cNvPr>
            <p:cNvSpPr/>
            <p:nvPr/>
          </p:nvSpPr>
          <p:spPr>
            <a:xfrm>
              <a:off x="569287" y="892035"/>
              <a:ext cx="621472" cy="180285"/>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rPr>
                <a:t>PINCODE</a:t>
              </a:r>
            </a:p>
          </p:txBody>
        </p:sp>
      </p:grpSp>
      <p:grpSp>
        <p:nvGrpSpPr>
          <p:cNvPr id="2" name="グループ化 1">
            <a:extLst>
              <a:ext uri="{FF2B5EF4-FFF2-40B4-BE49-F238E27FC236}">
                <a16:creationId xmlns:a16="http://schemas.microsoft.com/office/drawing/2014/main" id="{F598325E-04B7-49DA-34AE-2C297D981172}"/>
              </a:ext>
            </a:extLst>
          </p:cNvPr>
          <p:cNvGrpSpPr/>
          <p:nvPr/>
        </p:nvGrpSpPr>
        <p:grpSpPr>
          <a:xfrm>
            <a:off x="0" y="945486"/>
            <a:ext cx="3095625" cy="999202"/>
            <a:chOff x="414338" y="352425"/>
            <a:chExt cx="2247899" cy="1233488"/>
          </a:xfrm>
          <a:noFill/>
        </p:grpSpPr>
        <p:sp>
          <p:nvSpPr>
            <p:cNvPr id="3" name="四角形: 角を丸くする 2">
              <a:extLst>
                <a:ext uri="{FF2B5EF4-FFF2-40B4-BE49-F238E27FC236}">
                  <a16:creationId xmlns:a16="http://schemas.microsoft.com/office/drawing/2014/main" id="{113A5490-125D-5391-59C3-40B9411865E2}"/>
                </a:ext>
              </a:extLst>
            </p:cNvPr>
            <p:cNvSpPr/>
            <p:nvPr/>
          </p:nvSpPr>
          <p:spPr>
            <a:xfrm>
              <a:off x="414338" y="352425"/>
              <a:ext cx="2247899" cy="1233488"/>
            </a:xfrm>
            <a:prstGeom prst="roundRect">
              <a:avLst>
                <a:gd name="adj" fmla="val 6665"/>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endParaRPr>
            </a:p>
          </p:txBody>
        </p:sp>
        <p:cxnSp>
          <p:nvCxnSpPr>
            <p:cNvPr id="7" name="直線コネクタ 6">
              <a:extLst>
                <a:ext uri="{FF2B5EF4-FFF2-40B4-BE49-F238E27FC236}">
                  <a16:creationId xmlns:a16="http://schemas.microsoft.com/office/drawing/2014/main" id="{0BF0DCB8-0214-547A-B0BA-2940E24ED5C8}"/>
                </a:ext>
              </a:extLst>
            </p:cNvPr>
            <p:cNvCxnSpPr>
              <a:cxnSpLocks/>
            </p:cNvCxnSpPr>
            <p:nvPr/>
          </p:nvCxnSpPr>
          <p:spPr>
            <a:xfrm>
              <a:off x="709613" y="598020"/>
              <a:ext cx="1633537" cy="0"/>
            </a:xfrm>
            <a:prstGeom prst="line">
              <a:avLst/>
            </a:prstGeom>
            <a:grpFill/>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cxnSp>
          <p:nvCxnSpPr>
            <p:cNvPr id="11" name="直線コネクタ 10">
              <a:extLst>
                <a:ext uri="{FF2B5EF4-FFF2-40B4-BE49-F238E27FC236}">
                  <a16:creationId xmlns:a16="http://schemas.microsoft.com/office/drawing/2014/main" id="{13A65D62-21E5-E90F-BF20-B8AC6AF4CA20}"/>
                </a:ext>
              </a:extLst>
            </p:cNvPr>
            <p:cNvCxnSpPr>
              <a:cxnSpLocks/>
            </p:cNvCxnSpPr>
            <p:nvPr/>
          </p:nvCxnSpPr>
          <p:spPr>
            <a:xfrm>
              <a:off x="709613" y="914621"/>
              <a:ext cx="1633537" cy="0"/>
            </a:xfrm>
            <a:prstGeom prst="line">
              <a:avLst/>
            </a:prstGeom>
            <a:grpFill/>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cxnSp>
          <p:nvCxnSpPr>
            <p:cNvPr id="12" name="直線コネクタ 11">
              <a:extLst>
                <a:ext uri="{FF2B5EF4-FFF2-40B4-BE49-F238E27FC236}">
                  <a16:creationId xmlns:a16="http://schemas.microsoft.com/office/drawing/2014/main" id="{0754394C-F33D-96DD-4E93-E942CF184B2A}"/>
                </a:ext>
              </a:extLst>
            </p:cNvPr>
            <p:cNvCxnSpPr>
              <a:cxnSpLocks/>
            </p:cNvCxnSpPr>
            <p:nvPr/>
          </p:nvCxnSpPr>
          <p:spPr>
            <a:xfrm>
              <a:off x="709613" y="1231223"/>
              <a:ext cx="1633537" cy="0"/>
            </a:xfrm>
            <a:prstGeom prst="line">
              <a:avLst/>
            </a:prstGeom>
            <a:grpFill/>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grpSp>
      <p:sp>
        <p:nvSpPr>
          <p:cNvPr id="6" name="四角形: 角を丸くする 5">
            <a:extLst>
              <a:ext uri="{FF2B5EF4-FFF2-40B4-BE49-F238E27FC236}">
                <a16:creationId xmlns:a16="http://schemas.microsoft.com/office/drawing/2014/main" id="{3E8840FA-8BA6-D492-7178-88D799CD79C0}"/>
              </a:ext>
            </a:extLst>
          </p:cNvPr>
          <p:cNvSpPr/>
          <p:nvPr/>
        </p:nvSpPr>
        <p:spPr>
          <a:xfrm>
            <a:off x="-1" y="-5087"/>
            <a:ext cx="3095625" cy="1949774"/>
          </a:xfrm>
          <a:prstGeom prst="roundRect">
            <a:avLst>
              <a:gd name="adj" fmla="val 0"/>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endParaRPr>
          </a:p>
        </p:txBody>
      </p:sp>
    </p:spTree>
    <p:extLst>
      <p:ext uri="{BB962C8B-B14F-4D97-AF65-F5344CB8AC3E}">
        <p14:creationId xmlns:p14="http://schemas.microsoft.com/office/powerpoint/2010/main" val="20727794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pattFill prst="wdUpDiag">
          <a:fgClr>
            <a:schemeClr val="accent6">
              <a:lumMod val="20000"/>
              <a:lumOff val="80000"/>
            </a:schemeClr>
          </a:fgClr>
          <a:bgClr>
            <a:schemeClr val="bg1"/>
          </a:bgClr>
        </a:patt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AC875F8-F6EB-A2D8-BE7E-98C80D4ED324}"/>
              </a:ext>
            </a:extLst>
          </p:cNvPr>
          <p:cNvSpPr>
            <a:spLocks noGrp="1"/>
          </p:cNvSpPr>
          <p:nvPr>
            <p:ph type="title"/>
          </p:nvPr>
        </p:nvSpPr>
        <p:spPr>
          <a:xfrm>
            <a:off x="212824" y="103537"/>
            <a:ext cx="2882801" cy="375883"/>
          </a:xfrm>
        </p:spPr>
        <p:txBody>
          <a:bodyPr>
            <a:normAutofit/>
          </a:bodyPr>
          <a:lstStyle/>
          <a:p>
            <a:r>
              <a:rPr lang="en-US" altLang="ja-JP" sz="2000" dirty="0"/>
              <a:t>C</a:t>
            </a:r>
            <a:r>
              <a:rPr kumimoji="1" lang="en-US" altLang="ja-JP" sz="2000" dirty="0"/>
              <a:t>.</a:t>
            </a:r>
            <a:r>
              <a:rPr kumimoji="1" lang="ja-JP" altLang="en-US" dirty="0"/>
              <a:t>特定の商品用，ラッピングあり</a:t>
            </a:r>
          </a:p>
        </p:txBody>
      </p:sp>
      <p:sp>
        <p:nvSpPr>
          <p:cNvPr id="3" name="コンテンツ プレースホルダー 2">
            <a:extLst>
              <a:ext uri="{FF2B5EF4-FFF2-40B4-BE49-F238E27FC236}">
                <a16:creationId xmlns:a16="http://schemas.microsoft.com/office/drawing/2014/main" id="{6363EF54-B922-4B47-E1CD-4D003F3DFB7D}"/>
              </a:ext>
            </a:extLst>
          </p:cNvPr>
          <p:cNvSpPr>
            <a:spLocks noGrp="1"/>
          </p:cNvSpPr>
          <p:nvPr>
            <p:ph idx="1"/>
          </p:nvPr>
        </p:nvSpPr>
        <p:spPr/>
        <p:txBody>
          <a:bodyPr/>
          <a:lstStyle/>
          <a:p>
            <a:pPr marL="0" indent="0">
              <a:buNone/>
            </a:pPr>
            <a:r>
              <a:rPr lang="ja-JP" altLang="en-US" dirty="0"/>
              <a:t>・金券に必要な情報あり</a:t>
            </a:r>
            <a:endParaRPr lang="en-US" altLang="ja-JP" dirty="0"/>
          </a:p>
          <a:p>
            <a:pPr marL="0" indent="0">
              <a:buNone/>
            </a:pPr>
            <a:endParaRPr kumimoji="1" lang="ja-JP" altLang="en-US" dirty="0"/>
          </a:p>
        </p:txBody>
      </p:sp>
    </p:spTree>
    <p:extLst>
      <p:ext uri="{BB962C8B-B14F-4D97-AF65-F5344CB8AC3E}">
        <p14:creationId xmlns:p14="http://schemas.microsoft.com/office/powerpoint/2010/main" val="17503217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73874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0A0615-A05D-9692-07A1-ADA35151ABD0}"/>
            </a:ext>
          </a:extLst>
        </p:cNvPr>
        <p:cNvGrpSpPr/>
        <p:nvPr/>
      </p:nvGrpSpPr>
      <p:grpSpPr>
        <a:xfrm>
          <a:off x="0" y="0"/>
          <a:ext cx="0" cy="0"/>
          <a:chOff x="0" y="0"/>
          <a:chExt cx="0" cy="0"/>
        </a:xfrm>
      </p:grpSpPr>
      <p:sp>
        <p:nvSpPr>
          <p:cNvPr id="7" name="四角形: 角を丸くする 6">
            <a:extLst>
              <a:ext uri="{FF2B5EF4-FFF2-40B4-BE49-F238E27FC236}">
                <a16:creationId xmlns:a16="http://schemas.microsoft.com/office/drawing/2014/main" id="{143B04CE-B292-24D7-C519-01E9BBD01E95}"/>
              </a:ext>
            </a:extLst>
          </p:cNvPr>
          <p:cNvSpPr/>
          <p:nvPr/>
        </p:nvSpPr>
        <p:spPr>
          <a:xfrm>
            <a:off x="4761" y="0"/>
            <a:ext cx="3090864" cy="1944687"/>
          </a:xfrm>
          <a:prstGeom prst="roundRect">
            <a:avLst>
              <a:gd name="adj" fmla="val 8828"/>
            </a:avLst>
          </a:prstGeom>
          <a:blipFill>
            <a:blip r:embed="rId2"/>
            <a:stretch>
              <a:fillRect/>
            </a:stretch>
          </a:blipFill>
          <a:ln w="171450">
            <a:noFill/>
          </a:ln>
          <a:effectLst>
            <a:glow>
              <a:schemeClr val="bg1"/>
            </a:glow>
            <a:outerShdw dist="12700" sx="1000" sy="1000" algn="ctr" rotWithShape="0">
              <a:srgbClr val="000000"/>
            </a:outerShdw>
            <a:softEdge rad="1270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grpSp>
        <p:nvGrpSpPr>
          <p:cNvPr id="22" name="グループ化 21">
            <a:extLst>
              <a:ext uri="{FF2B5EF4-FFF2-40B4-BE49-F238E27FC236}">
                <a16:creationId xmlns:a16="http://schemas.microsoft.com/office/drawing/2014/main" id="{8FC09BB5-6334-41AC-5849-386837620481}"/>
              </a:ext>
            </a:extLst>
          </p:cNvPr>
          <p:cNvGrpSpPr/>
          <p:nvPr/>
        </p:nvGrpSpPr>
        <p:grpSpPr>
          <a:xfrm>
            <a:off x="885299" y="141225"/>
            <a:ext cx="1329789" cy="1662236"/>
            <a:chOff x="324896" y="199586"/>
            <a:chExt cx="1294896" cy="1618620"/>
          </a:xfrm>
        </p:grpSpPr>
        <p:sp>
          <p:nvSpPr>
            <p:cNvPr id="14" name="四角形: 角を丸くする 13">
              <a:extLst>
                <a:ext uri="{FF2B5EF4-FFF2-40B4-BE49-F238E27FC236}">
                  <a16:creationId xmlns:a16="http://schemas.microsoft.com/office/drawing/2014/main" id="{F4552440-448A-35C3-84E8-F83AE4A60A74}"/>
                </a:ext>
              </a:extLst>
            </p:cNvPr>
            <p:cNvSpPr/>
            <p:nvPr/>
          </p:nvSpPr>
          <p:spPr>
            <a:xfrm>
              <a:off x="324896" y="199586"/>
              <a:ext cx="1294896" cy="1618620"/>
            </a:xfrm>
            <a:prstGeom prst="roundRect">
              <a:avLst>
                <a:gd name="adj" fmla="val 17073"/>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1" name="図 20" descr="ロゴ が含まれている画像&#10;&#10;AI 生成コンテンツは誤りを含む可能性があります。">
              <a:extLst>
                <a:ext uri="{FF2B5EF4-FFF2-40B4-BE49-F238E27FC236}">
                  <a16:creationId xmlns:a16="http://schemas.microsoft.com/office/drawing/2014/main" id="{BACC4B02-0052-2202-7EB0-55FF59DC2ACD}"/>
                </a:ext>
              </a:extLst>
            </p:cNvPr>
            <p:cNvPicPr>
              <a:picLocks noChangeAspect="1"/>
            </p:cNvPicPr>
            <p:nvPr/>
          </p:nvPicPr>
          <p:blipFill>
            <a:blip r:embed="rId4">
              <a:extLst>
                <a:ext uri="{28A0092B-C50C-407E-A947-70E740481C1C}">
                  <a14:useLocalDpi xmlns:a14="http://schemas.microsoft.com/office/drawing/2010/main" val="0"/>
                </a:ext>
              </a:extLst>
            </a:blip>
            <a:srcRect l="2225" t="9650" r="4370" b="12728"/>
            <a:stretch>
              <a:fillRect/>
            </a:stretch>
          </p:blipFill>
          <p:spPr>
            <a:xfrm>
              <a:off x="471089" y="268171"/>
              <a:ext cx="1002507" cy="282809"/>
            </a:xfrm>
            <a:prstGeom prst="rect">
              <a:avLst/>
            </a:prstGeom>
          </p:spPr>
        </p:pic>
      </p:grpSp>
    </p:spTree>
    <p:extLst>
      <p:ext uri="{BB962C8B-B14F-4D97-AF65-F5344CB8AC3E}">
        <p14:creationId xmlns:p14="http://schemas.microsoft.com/office/powerpoint/2010/main" val="16268058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51F62F-FD75-933E-69F4-BF1BE89991FB}"/>
            </a:ext>
          </a:extLst>
        </p:cNvPr>
        <p:cNvGrpSpPr/>
        <p:nvPr/>
      </p:nvGrpSpPr>
      <p:grpSpPr>
        <a:xfrm>
          <a:off x="0" y="0"/>
          <a:ext cx="0" cy="0"/>
          <a:chOff x="0" y="0"/>
          <a:chExt cx="0" cy="0"/>
        </a:xfrm>
      </p:grpSpPr>
      <p:sp>
        <p:nvSpPr>
          <p:cNvPr id="9" name="四角形: 角を丸くする 8">
            <a:extLst>
              <a:ext uri="{FF2B5EF4-FFF2-40B4-BE49-F238E27FC236}">
                <a16:creationId xmlns:a16="http://schemas.microsoft.com/office/drawing/2014/main" id="{50F361E2-E1B6-E8D9-E414-530445D9A040}"/>
              </a:ext>
            </a:extLst>
          </p:cNvPr>
          <p:cNvSpPr/>
          <p:nvPr/>
        </p:nvSpPr>
        <p:spPr>
          <a:xfrm>
            <a:off x="57150" y="15044"/>
            <a:ext cx="2990852" cy="1929643"/>
          </a:xfrm>
          <a:prstGeom prst="roundRect">
            <a:avLst>
              <a:gd name="adj" fmla="val 14805"/>
            </a:avLst>
          </a:prstGeom>
          <a:blipFill>
            <a:blip r:embed="rId2"/>
            <a:stretch>
              <a:fillRect/>
            </a:stretch>
          </a:blipFill>
          <a:ln w="171450">
            <a:noFill/>
          </a:ln>
          <a:effectLst>
            <a:glow>
              <a:schemeClr val="bg1"/>
            </a:glow>
            <a:outerShdw dist="12700" sx="1000" sy="1000" algn="ctr" rotWithShape="0">
              <a:srgbClr val="000000"/>
            </a:outerShdw>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4" name="四角形: 角を丸くする 13">
            <a:extLst>
              <a:ext uri="{FF2B5EF4-FFF2-40B4-BE49-F238E27FC236}">
                <a16:creationId xmlns:a16="http://schemas.microsoft.com/office/drawing/2014/main" id="{7E3A4812-D162-0E62-D6FF-E28E50FADA3E}"/>
              </a:ext>
            </a:extLst>
          </p:cNvPr>
          <p:cNvSpPr/>
          <p:nvPr/>
        </p:nvSpPr>
        <p:spPr>
          <a:xfrm>
            <a:off x="170287" y="132149"/>
            <a:ext cx="2763855" cy="533133"/>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3" name="グループ化 12">
            <a:extLst>
              <a:ext uri="{FF2B5EF4-FFF2-40B4-BE49-F238E27FC236}">
                <a16:creationId xmlns:a16="http://schemas.microsoft.com/office/drawing/2014/main" id="{B1C7554F-8D7B-D390-EFCF-260BC82EAB8B}"/>
              </a:ext>
            </a:extLst>
          </p:cNvPr>
          <p:cNvGrpSpPr/>
          <p:nvPr/>
        </p:nvGrpSpPr>
        <p:grpSpPr>
          <a:xfrm>
            <a:off x="170288" y="203490"/>
            <a:ext cx="2720550" cy="390450"/>
            <a:chOff x="425450" y="774699"/>
            <a:chExt cx="2996650" cy="390450"/>
          </a:xfrm>
        </p:grpSpPr>
        <p:sp>
          <p:nvSpPr>
            <p:cNvPr id="10" name="四角形: 角を丸くする 9">
              <a:extLst>
                <a:ext uri="{FF2B5EF4-FFF2-40B4-BE49-F238E27FC236}">
                  <a16:creationId xmlns:a16="http://schemas.microsoft.com/office/drawing/2014/main" id="{F0BFE0F1-F6D1-6C1C-BC5B-888A41DECEAE}"/>
                </a:ext>
              </a:extLst>
            </p:cNvPr>
            <p:cNvSpPr/>
            <p:nvPr/>
          </p:nvSpPr>
          <p:spPr>
            <a:xfrm>
              <a:off x="425450" y="774699"/>
              <a:ext cx="2996650" cy="390450"/>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四角形: 角を丸くする 3">
              <a:extLst>
                <a:ext uri="{FF2B5EF4-FFF2-40B4-BE49-F238E27FC236}">
                  <a16:creationId xmlns:a16="http://schemas.microsoft.com/office/drawing/2014/main" id="{B2F43E96-37C2-E607-F0ED-91E2BF107B10}"/>
                </a:ext>
              </a:extLst>
            </p:cNvPr>
            <p:cNvSpPr/>
            <p:nvPr/>
          </p:nvSpPr>
          <p:spPr>
            <a:xfrm>
              <a:off x="1385934" y="874669"/>
              <a:ext cx="1450381" cy="215018"/>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altLang="ja-JP" dirty="0">
                  <a:solidFill>
                    <a:schemeClr val="tx1"/>
                  </a:solidFill>
                  <a:latin typeface="UD デジタル 教科書体 NP-R" panose="02020400000000000000" pitchFamily="18" charset="-128"/>
                  <a:ea typeface="UD デジタル 教科書体 NP-R" panose="02020400000000000000" pitchFamily="18" charset="-128"/>
                </a:rPr>
                <a:t>12345678</a:t>
              </a:r>
              <a:endPar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endParaRPr>
            </a:p>
          </p:txBody>
        </p:sp>
        <p:sp>
          <p:nvSpPr>
            <p:cNvPr id="5" name="四角形: 角を丸くする 4">
              <a:extLst>
                <a:ext uri="{FF2B5EF4-FFF2-40B4-BE49-F238E27FC236}">
                  <a16:creationId xmlns:a16="http://schemas.microsoft.com/office/drawing/2014/main" id="{72F6E8DF-5588-4ED9-4924-D25276E55732}"/>
                </a:ext>
              </a:extLst>
            </p:cNvPr>
            <p:cNvSpPr/>
            <p:nvPr/>
          </p:nvSpPr>
          <p:spPr>
            <a:xfrm>
              <a:off x="569287" y="892035"/>
              <a:ext cx="621472" cy="180285"/>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rPr>
                <a:t>PINCODE</a:t>
              </a:r>
            </a:p>
          </p:txBody>
        </p:sp>
      </p:grpSp>
      <p:sp>
        <p:nvSpPr>
          <p:cNvPr id="31" name="四角形: 角を丸くする 30">
            <a:extLst>
              <a:ext uri="{FF2B5EF4-FFF2-40B4-BE49-F238E27FC236}">
                <a16:creationId xmlns:a16="http://schemas.microsoft.com/office/drawing/2014/main" id="{A2CE8740-4BBB-2EA1-3C8D-F7E922E98AA3}"/>
              </a:ext>
            </a:extLst>
          </p:cNvPr>
          <p:cNvSpPr/>
          <p:nvPr/>
        </p:nvSpPr>
        <p:spPr>
          <a:xfrm>
            <a:off x="582978" y="841888"/>
            <a:ext cx="964834" cy="1003682"/>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ja-JP" altLang="en-US" dirty="0">
                <a:solidFill>
                  <a:schemeClr val="tx1"/>
                </a:solidFill>
                <a:latin typeface="UD デジタル 教科書体 NP-R" panose="02020400000000000000" pitchFamily="18" charset="-128"/>
                <a:ea typeface="UD デジタル 教科書体 NP-R" panose="02020400000000000000" pitchFamily="18" charset="-128"/>
              </a:rPr>
              <a:t>鼎庵</a:t>
            </a:r>
            <a:endParaRPr lang="en-US" altLang="ja-JP" dirty="0">
              <a:solidFill>
                <a:schemeClr val="tx1"/>
              </a:solidFill>
              <a:latin typeface="UD デジタル 教科書体 NP-R" panose="02020400000000000000" pitchFamily="18" charset="-128"/>
              <a:ea typeface="UD デジタル 教科書体 NP-R" panose="02020400000000000000" pitchFamily="18" charset="-128"/>
            </a:endParaRPr>
          </a:p>
          <a:p>
            <a:pPr algn="ctr"/>
            <a:endPar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endParaRPr>
          </a:p>
          <a:p>
            <a:pPr algn="ctr"/>
            <a:r>
              <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rPr>
              <a:t>金の鼎庵</a:t>
            </a:r>
          </a:p>
          <a:p>
            <a:pPr algn="ctr"/>
            <a:r>
              <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rPr>
              <a:t>10</a:t>
            </a:r>
            <a:r>
              <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rPr>
              <a:t>枚入り</a:t>
            </a:r>
          </a:p>
        </p:txBody>
      </p:sp>
      <p:grpSp>
        <p:nvGrpSpPr>
          <p:cNvPr id="2" name="グループ化 1">
            <a:extLst>
              <a:ext uri="{FF2B5EF4-FFF2-40B4-BE49-F238E27FC236}">
                <a16:creationId xmlns:a16="http://schemas.microsoft.com/office/drawing/2014/main" id="{62217F13-11BE-965F-2DAC-3E533647C79B}"/>
              </a:ext>
            </a:extLst>
          </p:cNvPr>
          <p:cNvGrpSpPr/>
          <p:nvPr/>
        </p:nvGrpSpPr>
        <p:grpSpPr>
          <a:xfrm>
            <a:off x="1462110" y="837570"/>
            <a:ext cx="1008000" cy="1008000"/>
            <a:chOff x="1007265" y="2577396"/>
            <a:chExt cx="962823" cy="928507"/>
          </a:xfrm>
        </p:grpSpPr>
        <p:sp>
          <p:nvSpPr>
            <p:cNvPr id="3" name="四角形: 角を丸くする 2">
              <a:extLst>
                <a:ext uri="{FF2B5EF4-FFF2-40B4-BE49-F238E27FC236}">
                  <a16:creationId xmlns:a16="http://schemas.microsoft.com/office/drawing/2014/main" id="{4A8E8609-D24A-22B9-AC42-1F79B51BE21D}"/>
                </a:ext>
              </a:extLst>
            </p:cNvPr>
            <p:cNvSpPr/>
            <p:nvPr/>
          </p:nvSpPr>
          <p:spPr>
            <a:xfrm>
              <a:off x="1007265" y="2577396"/>
              <a:ext cx="962823" cy="928507"/>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7" name="図 6" descr="QR コード&#10;&#10;AI 生成コンテンツは誤りを含む可能性があります。">
              <a:extLst>
                <a:ext uri="{FF2B5EF4-FFF2-40B4-BE49-F238E27FC236}">
                  <a16:creationId xmlns:a16="http://schemas.microsoft.com/office/drawing/2014/main" id="{085F0C46-ED3B-943D-F5DF-8223DA8DC47C}"/>
                </a:ext>
              </a:extLst>
            </p:cNvPr>
            <p:cNvPicPr>
              <a:picLocks noChangeAspect="1"/>
            </p:cNvPicPr>
            <p:nvPr/>
          </p:nvPicPr>
          <p:blipFill>
            <a:blip r:embed="rId3"/>
            <a:stretch>
              <a:fillRect/>
            </a:stretch>
          </p:blipFill>
          <p:spPr>
            <a:xfrm>
              <a:off x="1042659" y="2598008"/>
              <a:ext cx="883492" cy="878787"/>
            </a:xfrm>
            <a:prstGeom prst="rect">
              <a:avLst/>
            </a:prstGeom>
          </p:spPr>
        </p:pic>
      </p:grpSp>
    </p:spTree>
    <p:extLst>
      <p:ext uri="{BB962C8B-B14F-4D97-AF65-F5344CB8AC3E}">
        <p14:creationId xmlns:p14="http://schemas.microsoft.com/office/powerpoint/2010/main" val="14748914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FE2C9-991B-964C-D47A-32723A0ACAFA}"/>
            </a:ext>
          </a:extLst>
        </p:cNvPr>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CDE64D55-EE00-EAFD-A5AC-B71CB2332E04}"/>
              </a:ext>
            </a:extLst>
          </p:cNvPr>
          <p:cNvSpPr>
            <a:spLocks noGrp="1"/>
          </p:cNvSpPr>
          <p:nvPr>
            <p:ph idx="1"/>
          </p:nvPr>
        </p:nvSpPr>
        <p:spPr>
          <a:xfrm>
            <a:off x="64307" y="427322"/>
            <a:ext cx="949803" cy="1377665"/>
          </a:xfrm>
        </p:spPr>
        <p:txBody>
          <a:bodyPr>
            <a:normAutofit lnSpcReduction="10000"/>
          </a:bodyPr>
          <a:lstStyle/>
          <a:p>
            <a:pPr>
              <a:lnSpc>
                <a:spcPct val="120000"/>
              </a:lnSpc>
            </a:pPr>
            <a:r>
              <a:rPr kumimoji="1" lang="ja-JP" altLang="en-US" dirty="0"/>
              <a:t>上記カードに追加して、</a:t>
            </a:r>
            <a:r>
              <a:rPr lang="en-US" altLang="ja-JP" dirty="0"/>
              <a:t> 3</a:t>
            </a:r>
            <a:r>
              <a:rPr lang="ja-JP" altLang="en-US" dirty="0"/>
              <a:t>つ折りの紙をラッピング用台紙にする？</a:t>
            </a:r>
            <a:br>
              <a:rPr lang="en-US" altLang="ja-JP" dirty="0"/>
            </a:br>
            <a:r>
              <a:rPr lang="en-US" altLang="ja-JP" dirty="0"/>
              <a:t>(</a:t>
            </a:r>
            <a:r>
              <a:rPr lang="ja-JP" altLang="en-US" dirty="0"/>
              <a:t>厚紙で作成</a:t>
            </a:r>
            <a:r>
              <a:rPr lang="en-US" altLang="ja-JP" dirty="0"/>
              <a:t>)</a:t>
            </a:r>
            <a:endParaRPr kumimoji="1" lang="en-US" altLang="ja-JP" dirty="0"/>
          </a:p>
          <a:p>
            <a:pPr>
              <a:lnSpc>
                <a:spcPct val="120000"/>
              </a:lnSpc>
            </a:pPr>
            <a:endParaRPr kumimoji="1" lang="en-US" altLang="ja-JP" dirty="0"/>
          </a:p>
          <a:p>
            <a:pPr>
              <a:lnSpc>
                <a:spcPct val="120000"/>
              </a:lnSpc>
            </a:pPr>
            <a:r>
              <a:rPr kumimoji="1" lang="en-US" altLang="ja-JP" dirty="0"/>
              <a:t>QR</a:t>
            </a:r>
            <a:r>
              <a:rPr kumimoji="1" lang="ja-JP" altLang="en-US" dirty="0"/>
              <a:t>の位置には穴をあける、自由記入欄をつける</a:t>
            </a:r>
            <a:endParaRPr kumimoji="1" lang="en-US" altLang="ja-JP" dirty="0"/>
          </a:p>
        </p:txBody>
      </p:sp>
      <p:grpSp>
        <p:nvGrpSpPr>
          <p:cNvPr id="40" name="グループ化 39">
            <a:extLst>
              <a:ext uri="{FF2B5EF4-FFF2-40B4-BE49-F238E27FC236}">
                <a16:creationId xmlns:a16="http://schemas.microsoft.com/office/drawing/2014/main" id="{9A92B130-B356-1FAF-499F-7B95C81ABBC8}"/>
              </a:ext>
            </a:extLst>
          </p:cNvPr>
          <p:cNvGrpSpPr/>
          <p:nvPr/>
        </p:nvGrpSpPr>
        <p:grpSpPr>
          <a:xfrm>
            <a:off x="895649" y="139701"/>
            <a:ext cx="2199976" cy="1766502"/>
            <a:chOff x="762000" y="-314325"/>
            <a:chExt cx="3095625" cy="2485677"/>
          </a:xfrm>
        </p:grpSpPr>
        <p:sp>
          <p:nvSpPr>
            <p:cNvPr id="18" name="正方形/長方形 17">
              <a:extLst>
                <a:ext uri="{FF2B5EF4-FFF2-40B4-BE49-F238E27FC236}">
                  <a16:creationId xmlns:a16="http://schemas.microsoft.com/office/drawing/2014/main" id="{C9762565-7FB8-5779-2609-028A582A4619}"/>
                </a:ext>
              </a:extLst>
            </p:cNvPr>
            <p:cNvSpPr/>
            <p:nvPr/>
          </p:nvSpPr>
          <p:spPr>
            <a:xfrm>
              <a:off x="762000" y="-314325"/>
              <a:ext cx="3095625" cy="248567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kumimoji="1" lang="ja-JP" altLang="en-US" sz="400" dirty="0">
                  <a:solidFill>
                    <a:schemeClr val="tx1"/>
                  </a:solidFill>
                </a:rPr>
                <a:t>ラッピング用台紙の例</a:t>
              </a:r>
            </a:p>
          </p:txBody>
        </p:sp>
        <p:sp>
          <p:nvSpPr>
            <p:cNvPr id="9" name="正方形/長方形 8">
              <a:extLst>
                <a:ext uri="{FF2B5EF4-FFF2-40B4-BE49-F238E27FC236}">
                  <a16:creationId xmlns:a16="http://schemas.microsoft.com/office/drawing/2014/main" id="{24558763-EEB4-FFB6-2553-E3EA428BC8FB}"/>
                </a:ext>
              </a:extLst>
            </p:cNvPr>
            <p:cNvSpPr/>
            <p:nvPr/>
          </p:nvSpPr>
          <p:spPr>
            <a:xfrm>
              <a:off x="933450" y="-100363"/>
              <a:ext cx="1314450" cy="762001"/>
            </a:xfrm>
            <a:prstGeom prst="rect">
              <a:avLst/>
            </a:prstGeom>
            <a:solidFill>
              <a:schemeClr val="accent4">
                <a:lumMod val="20000"/>
                <a:lumOff val="80000"/>
              </a:schemeClr>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050" dirty="0"/>
            </a:p>
          </p:txBody>
        </p:sp>
        <p:sp>
          <p:nvSpPr>
            <p:cNvPr id="10" name="正方形/長方形 9">
              <a:extLst>
                <a:ext uri="{FF2B5EF4-FFF2-40B4-BE49-F238E27FC236}">
                  <a16:creationId xmlns:a16="http://schemas.microsoft.com/office/drawing/2014/main" id="{B88BBF5F-2D1E-0227-0EDD-C7BD7D269BD9}"/>
                </a:ext>
              </a:extLst>
            </p:cNvPr>
            <p:cNvSpPr/>
            <p:nvPr/>
          </p:nvSpPr>
          <p:spPr>
            <a:xfrm>
              <a:off x="933450" y="647350"/>
              <a:ext cx="1314450" cy="762001"/>
            </a:xfrm>
            <a:prstGeom prst="rect">
              <a:avLst/>
            </a:prstGeom>
            <a:solidFill>
              <a:schemeClr val="accent4">
                <a:lumMod val="20000"/>
                <a:lumOff val="80000"/>
              </a:schemeClr>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050"/>
            </a:p>
          </p:txBody>
        </p:sp>
        <p:sp>
          <p:nvSpPr>
            <p:cNvPr id="11" name="正方形/長方形 10">
              <a:extLst>
                <a:ext uri="{FF2B5EF4-FFF2-40B4-BE49-F238E27FC236}">
                  <a16:creationId xmlns:a16="http://schemas.microsoft.com/office/drawing/2014/main" id="{8F509049-DC88-B70D-26D6-0AF031F7857E}"/>
                </a:ext>
              </a:extLst>
            </p:cNvPr>
            <p:cNvSpPr/>
            <p:nvPr/>
          </p:nvSpPr>
          <p:spPr>
            <a:xfrm>
              <a:off x="933450" y="1409351"/>
              <a:ext cx="1314450" cy="762001"/>
            </a:xfrm>
            <a:prstGeom prst="rect">
              <a:avLst/>
            </a:prstGeom>
            <a:solidFill>
              <a:schemeClr val="accent4">
                <a:lumMod val="20000"/>
                <a:lumOff val="80000"/>
              </a:schemeClr>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050"/>
            </a:p>
          </p:txBody>
        </p:sp>
        <p:sp>
          <p:nvSpPr>
            <p:cNvPr id="12" name="正方形/長方形 11">
              <a:extLst>
                <a:ext uri="{FF2B5EF4-FFF2-40B4-BE49-F238E27FC236}">
                  <a16:creationId xmlns:a16="http://schemas.microsoft.com/office/drawing/2014/main" id="{236D3FFA-8FD3-7F82-B87D-B6D6354B18A5}"/>
                </a:ext>
              </a:extLst>
            </p:cNvPr>
            <p:cNvSpPr/>
            <p:nvPr/>
          </p:nvSpPr>
          <p:spPr>
            <a:xfrm>
              <a:off x="2447925" y="-100363"/>
              <a:ext cx="1314450" cy="762001"/>
            </a:xfrm>
            <a:prstGeom prst="rect">
              <a:avLst/>
            </a:prstGeom>
            <a:solidFill>
              <a:schemeClr val="accent4">
                <a:lumMod val="20000"/>
                <a:lumOff val="80000"/>
              </a:schemeClr>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050"/>
            </a:p>
          </p:txBody>
        </p:sp>
        <p:sp>
          <p:nvSpPr>
            <p:cNvPr id="13" name="正方形/長方形 12">
              <a:extLst>
                <a:ext uri="{FF2B5EF4-FFF2-40B4-BE49-F238E27FC236}">
                  <a16:creationId xmlns:a16="http://schemas.microsoft.com/office/drawing/2014/main" id="{B625037A-C498-527D-5940-83F63A3A6B30}"/>
                </a:ext>
              </a:extLst>
            </p:cNvPr>
            <p:cNvSpPr/>
            <p:nvPr/>
          </p:nvSpPr>
          <p:spPr>
            <a:xfrm>
              <a:off x="2447925" y="647350"/>
              <a:ext cx="1314450" cy="762001"/>
            </a:xfrm>
            <a:prstGeom prst="rect">
              <a:avLst/>
            </a:prstGeom>
            <a:solidFill>
              <a:schemeClr val="accent4">
                <a:lumMod val="20000"/>
                <a:lumOff val="80000"/>
              </a:schemeClr>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050"/>
            </a:p>
          </p:txBody>
        </p:sp>
        <p:sp>
          <p:nvSpPr>
            <p:cNvPr id="14" name="正方形/長方形 13">
              <a:extLst>
                <a:ext uri="{FF2B5EF4-FFF2-40B4-BE49-F238E27FC236}">
                  <a16:creationId xmlns:a16="http://schemas.microsoft.com/office/drawing/2014/main" id="{FFF9622E-410B-7953-E8BE-793AD27A409A}"/>
                </a:ext>
              </a:extLst>
            </p:cNvPr>
            <p:cNvSpPr/>
            <p:nvPr/>
          </p:nvSpPr>
          <p:spPr>
            <a:xfrm>
              <a:off x="2447925" y="1409351"/>
              <a:ext cx="1314450" cy="762001"/>
            </a:xfrm>
            <a:prstGeom prst="rect">
              <a:avLst/>
            </a:prstGeom>
            <a:solidFill>
              <a:schemeClr val="accent4">
                <a:lumMod val="20000"/>
                <a:lumOff val="80000"/>
              </a:schemeClr>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050"/>
            </a:p>
          </p:txBody>
        </p:sp>
        <p:sp>
          <p:nvSpPr>
            <p:cNvPr id="15" name="正方形/長方形 14">
              <a:extLst>
                <a:ext uri="{FF2B5EF4-FFF2-40B4-BE49-F238E27FC236}">
                  <a16:creationId xmlns:a16="http://schemas.microsoft.com/office/drawing/2014/main" id="{9A4F26E1-04F5-793E-69AB-A389243DF8EA}"/>
                </a:ext>
              </a:extLst>
            </p:cNvPr>
            <p:cNvSpPr/>
            <p:nvPr/>
          </p:nvSpPr>
          <p:spPr>
            <a:xfrm>
              <a:off x="1181100" y="947388"/>
              <a:ext cx="819150" cy="40481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dirty="0">
                <a:solidFill>
                  <a:schemeClr val="tx1"/>
                </a:solidFill>
              </a:endParaRPr>
            </a:p>
          </p:txBody>
        </p:sp>
        <p:sp>
          <p:nvSpPr>
            <p:cNvPr id="16" name="正方形/長方形 15">
              <a:extLst>
                <a:ext uri="{FF2B5EF4-FFF2-40B4-BE49-F238E27FC236}">
                  <a16:creationId xmlns:a16="http://schemas.microsoft.com/office/drawing/2014/main" id="{57893800-ED84-8192-2AF7-455B3D2D2974}"/>
                </a:ext>
              </a:extLst>
            </p:cNvPr>
            <p:cNvSpPr/>
            <p:nvPr/>
          </p:nvSpPr>
          <p:spPr>
            <a:xfrm>
              <a:off x="2695575" y="947388"/>
              <a:ext cx="819150" cy="40481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900" dirty="0">
                  <a:solidFill>
                    <a:schemeClr val="tx1"/>
                  </a:solidFill>
                </a:rPr>
                <a:t>QR</a:t>
              </a:r>
              <a:r>
                <a:rPr kumimoji="1" lang="ja-JP" altLang="en-US" sz="900" dirty="0">
                  <a:solidFill>
                    <a:schemeClr val="tx1"/>
                  </a:solidFill>
                </a:rPr>
                <a:t>用穴</a:t>
              </a:r>
            </a:p>
          </p:txBody>
        </p:sp>
        <p:sp>
          <p:nvSpPr>
            <p:cNvPr id="17" name="正方形/長方形 16">
              <a:extLst>
                <a:ext uri="{FF2B5EF4-FFF2-40B4-BE49-F238E27FC236}">
                  <a16:creationId xmlns:a16="http://schemas.microsoft.com/office/drawing/2014/main" id="{0DC94688-16BB-826B-0CB0-8864804795F5}"/>
                </a:ext>
              </a:extLst>
            </p:cNvPr>
            <p:cNvSpPr/>
            <p:nvPr/>
          </p:nvSpPr>
          <p:spPr>
            <a:xfrm>
              <a:off x="2695575" y="719745"/>
              <a:ext cx="819150" cy="14351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solidFill>
                    <a:schemeClr val="tx1"/>
                  </a:solidFill>
                </a:rPr>
                <a:t>のりづけ</a:t>
              </a:r>
            </a:p>
          </p:txBody>
        </p:sp>
        <p:sp>
          <p:nvSpPr>
            <p:cNvPr id="23" name="正方形/長方形 22">
              <a:extLst>
                <a:ext uri="{FF2B5EF4-FFF2-40B4-BE49-F238E27FC236}">
                  <a16:creationId xmlns:a16="http://schemas.microsoft.com/office/drawing/2014/main" id="{8EB955BB-6271-6C6A-A53F-8FC78096ECF9}"/>
                </a:ext>
              </a:extLst>
            </p:cNvPr>
            <p:cNvSpPr/>
            <p:nvPr/>
          </p:nvSpPr>
          <p:spPr>
            <a:xfrm>
              <a:off x="1366837" y="597178"/>
              <a:ext cx="447675" cy="8001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300" dirty="0">
                  <a:solidFill>
                    <a:schemeClr val="tx1"/>
                  </a:solidFill>
                </a:rPr>
                <a:t>山折り</a:t>
              </a:r>
            </a:p>
          </p:txBody>
        </p:sp>
        <p:sp>
          <p:nvSpPr>
            <p:cNvPr id="24" name="正方形/長方形 23">
              <a:extLst>
                <a:ext uri="{FF2B5EF4-FFF2-40B4-BE49-F238E27FC236}">
                  <a16:creationId xmlns:a16="http://schemas.microsoft.com/office/drawing/2014/main" id="{BA1E2824-8FC3-8A35-9414-63BD3E96D623}"/>
                </a:ext>
              </a:extLst>
            </p:cNvPr>
            <p:cNvSpPr/>
            <p:nvPr/>
          </p:nvSpPr>
          <p:spPr>
            <a:xfrm>
              <a:off x="1366837" y="1381335"/>
              <a:ext cx="447675" cy="8001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300" dirty="0">
                  <a:solidFill>
                    <a:schemeClr val="tx1"/>
                  </a:solidFill>
                </a:rPr>
                <a:t>山折り</a:t>
              </a:r>
            </a:p>
          </p:txBody>
        </p:sp>
        <p:sp>
          <p:nvSpPr>
            <p:cNvPr id="25" name="正方形/長方形 24">
              <a:extLst>
                <a:ext uri="{FF2B5EF4-FFF2-40B4-BE49-F238E27FC236}">
                  <a16:creationId xmlns:a16="http://schemas.microsoft.com/office/drawing/2014/main" id="{1ECA9A5D-F7A1-0217-D641-315AEB58F3D5}"/>
                </a:ext>
              </a:extLst>
            </p:cNvPr>
            <p:cNvSpPr/>
            <p:nvPr/>
          </p:nvSpPr>
          <p:spPr>
            <a:xfrm>
              <a:off x="2881312" y="1381335"/>
              <a:ext cx="447675" cy="8001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300" dirty="0">
                  <a:solidFill>
                    <a:schemeClr val="tx1"/>
                  </a:solidFill>
                </a:rPr>
                <a:t>谷折り</a:t>
              </a:r>
            </a:p>
          </p:txBody>
        </p:sp>
        <p:sp>
          <p:nvSpPr>
            <p:cNvPr id="32" name="四角形: 角を丸くする 31">
              <a:extLst>
                <a:ext uri="{FF2B5EF4-FFF2-40B4-BE49-F238E27FC236}">
                  <a16:creationId xmlns:a16="http://schemas.microsoft.com/office/drawing/2014/main" id="{6106813E-E06A-2067-2811-B54421CF5BFD}"/>
                </a:ext>
              </a:extLst>
            </p:cNvPr>
            <p:cNvSpPr/>
            <p:nvPr/>
          </p:nvSpPr>
          <p:spPr>
            <a:xfrm>
              <a:off x="2452687" y="1488162"/>
              <a:ext cx="1314450" cy="683190"/>
            </a:xfrm>
            <a:prstGeom prst="roundRect">
              <a:avLst>
                <a:gd name="adj" fmla="val 14805"/>
              </a:avLst>
            </a:prstGeom>
            <a:blipFill>
              <a:blip r:embed="rId2"/>
              <a:stretch>
                <a:fillRect/>
              </a:stretch>
            </a:blipFill>
            <a:ln w="171450">
              <a:noFill/>
            </a:ln>
            <a:effectLst>
              <a:glow>
                <a:schemeClr val="bg1"/>
              </a:glow>
              <a:outerShdw dist="12700" sx="1000" sy="1000" algn="ctr" rotWithShape="0">
                <a:srgbClr val="000000"/>
              </a:outerShdw>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050"/>
            </a:p>
          </p:txBody>
        </p:sp>
        <p:sp>
          <p:nvSpPr>
            <p:cNvPr id="26" name="四角形: 角を丸くする 25">
              <a:extLst>
                <a:ext uri="{FF2B5EF4-FFF2-40B4-BE49-F238E27FC236}">
                  <a16:creationId xmlns:a16="http://schemas.microsoft.com/office/drawing/2014/main" id="{3D77F73D-4372-10BF-0B39-2D319EF88D32}"/>
                </a:ext>
              </a:extLst>
            </p:cNvPr>
            <p:cNvSpPr/>
            <p:nvPr/>
          </p:nvSpPr>
          <p:spPr>
            <a:xfrm>
              <a:off x="2500312" y="689654"/>
              <a:ext cx="1219200" cy="671907"/>
            </a:xfrm>
            <a:prstGeom prst="roundRect">
              <a:avLst/>
            </a:prstGeom>
            <a:solidFill>
              <a:srgbClr val="ED7E41">
                <a:alpha val="27843"/>
              </a:srgbClr>
            </a:solidFill>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800" b="1" dirty="0">
                  <a:solidFill>
                    <a:srgbClr val="FF0000"/>
                  </a:solidFill>
                </a:rPr>
                <a:t>カード</a:t>
              </a:r>
              <a:endParaRPr kumimoji="1" lang="en-US" altLang="ja-JP" sz="800" b="1" dirty="0">
                <a:solidFill>
                  <a:srgbClr val="FF0000"/>
                </a:solidFill>
              </a:endParaRPr>
            </a:p>
          </p:txBody>
        </p:sp>
        <p:grpSp>
          <p:nvGrpSpPr>
            <p:cNvPr id="8" name="グループ化 7">
              <a:extLst>
                <a:ext uri="{FF2B5EF4-FFF2-40B4-BE49-F238E27FC236}">
                  <a16:creationId xmlns:a16="http://schemas.microsoft.com/office/drawing/2014/main" id="{31FFBDE3-D128-9675-D162-0852936F72CA}"/>
                </a:ext>
              </a:extLst>
            </p:cNvPr>
            <p:cNvGrpSpPr/>
            <p:nvPr/>
          </p:nvGrpSpPr>
          <p:grpSpPr>
            <a:xfrm>
              <a:off x="2560439" y="1632129"/>
              <a:ext cx="1084362" cy="417723"/>
              <a:chOff x="414338" y="352425"/>
              <a:chExt cx="2247899" cy="1233488"/>
            </a:xfrm>
          </p:grpSpPr>
          <p:sp>
            <p:nvSpPr>
              <p:cNvPr id="4" name="四角形: 角を丸くする 3">
                <a:extLst>
                  <a:ext uri="{FF2B5EF4-FFF2-40B4-BE49-F238E27FC236}">
                    <a16:creationId xmlns:a16="http://schemas.microsoft.com/office/drawing/2014/main" id="{F9798937-12AB-3A8E-E243-3FBD0573F245}"/>
                  </a:ext>
                </a:extLst>
              </p:cNvPr>
              <p:cNvSpPr/>
              <p:nvPr/>
            </p:nvSpPr>
            <p:spPr>
              <a:xfrm>
                <a:off x="414338" y="352425"/>
                <a:ext cx="2247899" cy="1233488"/>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kumimoji="1" lang="ja-JP" altLang="en-US" sz="400" dirty="0">
                  <a:solidFill>
                    <a:schemeClr val="tx1"/>
                  </a:solidFill>
                  <a:latin typeface="UD デジタル 教科書体 NP-R" panose="020B0400000000000000" pitchFamily="18" charset="-128"/>
                  <a:ea typeface="UD デジタル 教科書体 NP-R" panose="020B0400000000000000" pitchFamily="18" charset="-128"/>
                </a:endParaRPr>
              </a:p>
            </p:txBody>
          </p:sp>
          <p:cxnSp>
            <p:nvCxnSpPr>
              <p:cNvPr id="5" name="直線コネクタ 4">
                <a:extLst>
                  <a:ext uri="{FF2B5EF4-FFF2-40B4-BE49-F238E27FC236}">
                    <a16:creationId xmlns:a16="http://schemas.microsoft.com/office/drawing/2014/main" id="{4917AA28-B7D6-6143-A772-9A1D35915BEF}"/>
                  </a:ext>
                </a:extLst>
              </p:cNvPr>
              <p:cNvCxnSpPr/>
              <p:nvPr/>
            </p:nvCxnSpPr>
            <p:spPr>
              <a:xfrm>
                <a:off x="709613" y="671513"/>
                <a:ext cx="1633537" cy="0"/>
              </a:xfrm>
              <a:prstGeom prst="line">
                <a:avLst/>
              </a:prstGeom>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cxnSp>
            <p:nvCxnSpPr>
              <p:cNvPr id="6" name="直線コネクタ 5">
                <a:extLst>
                  <a:ext uri="{FF2B5EF4-FFF2-40B4-BE49-F238E27FC236}">
                    <a16:creationId xmlns:a16="http://schemas.microsoft.com/office/drawing/2014/main" id="{87F25B81-9777-3A1E-1067-23A3AF81AFE2}"/>
                  </a:ext>
                </a:extLst>
              </p:cNvPr>
              <p:cNvCxnSpPr/>
              <p:nvPr/>
            </p:nvCxnSpPr>
            <p:spPr>
              <a:xfrm>
                <a:off x="709613" y="958057"/>
                <a:ext cx="1633537" cy="0"/>
              </a:xfrm>
              <a:prstGeom prst="line">
                <a:avLst/>
              </a:prstGeom>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cxnSp>
            <p:nvCxnSpPr>
              <p:cNvPr id="7" name="直線コネクタ 6">
                <a:extLst>
                  <a:ext uri="{FF2B5EF4-FFF2-40B4-BE49-F238E27FC236}">
                    <a16:creationId xmlns:a16="http://schemas.microsoft.com/office/drawing/2014/main" id="{FA71A7DD-A4E1-5403-C080-96843D771B17}"/>
                  </a:ext>
                </a:extLst>
              </p:cNvPr>
              <p:cNvCxnSpPr/>
              <p:nvPr/>
            </p:nvCxnSpPr>
            <p:spPr>
              <a:xfrm>
                <a:off x="709613" y="1272382"/>
                <a:ext cx="1633537" cy="0"/>
              </a:xfrm>
              <a:prstGeom prst="line">
                <a:avLst/>
              </a:prstGeom>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grpSp>
        <p:sp>
          <p:nvSpPr>
            <p:cNvPr id="27" name="テキスト ボックス 26">
              <a:extLst>
                <a:ext uri="{FF2B5EF4-FFF2-40B4-BE49-F238E27FC236}">
                  <a16:creationId xmlns:a16="http://schemas.microsoft.com/office/drawing/2014/main" id="{3E8248EA-551D-B2A0-D288-93812D9D0056}"/>
                </a:ext>
              </a:extLst>
            </p:cNvPr>
            <p:cNvSpPr txBox="1"/>
            <p:nvPr/>
          </p:nvSpPr>
          <p:spPr>
            <a:xfrm>
              <a:off x="919523" y="649625"/>
              <a:ext cx="1395410" cy="346462"/>
            </a:xfrm>
            <a:prstGeom prst="rect">
              <a:avLst/>
            </a:prstGeom>
            <a:noFill/>
            <a:effectLst>
              <a:softEdge rad="25400"/>
            </a:effectLst>
          </p:spPr>
          <p:txBody>
            <a:bodyPr wrap="square">
              <a:spAutoFit/>
            </a:bodyPr>
            <a:lstStyle/>
            <a:p>
              <a:pPr algn="ctr"/>
              <a:r>
                <a:rPr lang="ja-JP" altLang="en-US" sz="400" b="1" dirty="0">
                  <a:latin typeface="UD デジタル 教科書体 NP-R" panose="02020400000000000000" pitchFamily="18" charset="-128"/>
                  <a:ea typeface="UD デジタル 教科書体 NP-R" panose="02020400000000000000" pitchFamily="18" charset="-128"/>
                </a:rPr>
                <a:t> </a:t>
              </a:r>
              <a:r>
                <a:rPr lang="en-US" altLang="ja-JP" sz="300" b="1" dirty="0">
                  <a:latin typeface="UD デジタル 教科書体 NP-R" panose="02020400000000000000" pitchFamily="18" charset="-128"/>
                  <a:ea typeface="UD デジタル 教科書体 NP-R" panose="02020400000000000000" pitchFamily="18" charset="-128"/>
                </a:rPr>
                <a:t>“</a:t>
              </a:r>
              <a:r>
                <a:rPr lang="ja-JP" altLang="en-US" sz="300" b="1" dirty="0">
                  <a:latin typeface="UD デジタル 教科書体 NP-R" panose="02020400000000000000" pitchFamily="18" charset="-128"/>
                  <a:ea typeface="UD デジタル 教科書体 NP-R" panose="02020400000000000000" pitchFamily="18" charset="-128"/>
                </a:rPr>
                <a:t>名刺代わりに。</a:t>
              </a:r>
              <a:r>
                <a:rPr lang="en-US" altLang="ja-JP" sz="300" b="1" dirty="0">
                  <a:latin typeface="UD デジタル 教科書体 NP-R" panose="02020400000000000000" pitchFamily="18" charset="-128"/>
                  <a:ea typeface="UD デジタル 教科書体 NP-R" panose="02020400000000000000" pitchFamily="18" charset="-128"/>
                </a:rPr>
                <a:t>”</a:t>
              </a:r>
              <a:r>
                <a:rPr lang="ja-JP" altLang="en-US" sz="300" b="1" i="0" dirty="0">
                  <a:effectLst/>
                  <a:latin typeface="UD デジタル 教科書体 NP-R" panose="02020400000000000000" pitchFamily="18" charset="-128"/>
                  <a:ea typeface="UD デジタル 教科書体 NP-R" panose="02020400000000000000" pitchFamily="18" charset="-128"/>
                </a:rPr>
                <a:t>は、出会いにちょっとした贈りものを添えるデジタルギフトサービス。 ギフトの送り先は</a:t>
              </a:r>
              <a:r>
                <a:rPr lang="en-US" altLang="ja-JP" sz="300" b="1" i="0" dirty="0">
                  <a:effectLst/>
                  <a:latin typeface="UD デジタル 教科書体 NP-R" panose="02020400000000000000" pitchFamily="18" charset="-128"/>
                  <a:ea typeface="UD デジタル 教科書体 NP-R" panose="02020400000000000000" pitchFamily="18" charset="-128"/>
                </a:rPr>
                <a:t>QR</a:t>
              </a:r>
              <a:r>
                <a:rPr lang="ja-JP" altLang="en-US" sz="300" b="1" i="0" dirty="0">
                  <a:effectLst/>
                  <a:latin typeface="UD デジタル 教科書体 NP-R" panose="02020400000000000000" pitchFamily="18" charset="-128"/>
                  <a:ea typeface="UD デジタル 教科書体 NP-R" panose="02020400000000000000" pitchFamily="18" charset="-128"/>
                </a:rPr>
                <a:t>コードから指定できます。</a:t>
              </a:r>
              <a:endParaRPr lang="ja-JP" altLang="en-US" sz="400" b="1" dirty="0">
                <a:latin typeface="UD デジタル 教科書体 NP-R" panose="02020400000000000000" pitchFamily="18" charset="-128"/>
                <a:ea typeface="UD デジタル 教科書体 NP-R" panose="02020400000000000000" pitchFamily="18" charset="-128"/>
              </a:endParaRPr>
            </a:p>
          </p:txBody>
        </p:sp>
        <p:sp>
          <p:nvSpPr>
            <p:cNvPr id="28" name="正方形/長方形 27">
              <a:extLst>
                <a:ext uri="{FF2B5EF4-FFF2-40B4-BE49-F238E27FC236}">
                  <a16:creationId xmlns:a16="http://schemas.microsoft.com/office/drawing/2014/main" id="{581E379A-91A8-8BC1-B448-EE6EF8FC0F9F}"/>
                </a:ext>
              </a:extLst>
            </p:cNvPr>
            <p:cNvSpPr/>
            <p:nvPr/>
          </p:nvSpPr>
          <p:spPr>
            <a:xfrm>
              <a:off x="2881312" y="590828"/>
              <a:ext cx="447675" cy="8001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300" dirty="0">
                  <a:solidFill>
                    <a:schemeClr val="tx1"/>
                  </a:solidFill>
                </a:rPr>
                <a:t>谷折り</a:t>
              </a:r>
            </a:p>
          </p:txBody>
        </p:sp>
        <p:sp>
          <p:nvSpPr>
            <p:cNvPr id="29" name="四角形: 角を丸くする 28">
              <a:extLst>
                <a:ext uri="{FF2B5EF4-FFF2-40B4-BE49-F238E27FC236}">
                  <a16:creationId xmlns:a16="http://schemas.microsoft.com/office/drawing/2014/main" id="{44582389-0E34-ABB2-8B6D-A87DBF5530B4}"/>
                </a:ext>
              </a:extLst>
            </p:cNvPr>
            <p:cNvSpPr/>
            <p:nvPr/>
          </p:nvSpPr>
          <p:spPr>
            <a:xfrm>
              <a:off x="943816" y="-100363"/>
              <a:ext cx="1314450" cy="683190"/>
            </a:xfrm>
            <a:prstGeom prst="roundRect">
              <a:avLst>
                <a:gd name="adj" fmla="val 14805"/>
              </a:avLst>
            </a:prstGeom>
            <a:blipFill>
              <a:blip r:embed="rId2"/>
              <a:stretch>
                <a:fillRect/>
              </a:stretch>
            </a:blipFill>
            <a:ln w="171450">
              <a:noFill/>
            </a:ln>
            <a:effectLst>
              <a:glow>
                <a:schemeClr val="bg1"/>
              </a:glow>
              <a:outerShdw dist="12700" sx="1000" sy="1000" algn="ctr" rotWithShape="0">
                <a:srgbClr val="000000"/>
              </a:outerShdw>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050"/>
            </a:p>
          </p:txBody>
        </p:sp>
        <p:sp>
          <p:nvSpPr>
            <p:cNvPr id="30" name="四角形: 角を丸くする 29">
              <a:extLst>
                <a:ext uri="{FF2B5EF4-FFF2-40B4-BE49-F238E27FC236}">
                  <a16:creationId xmlns:a16="http://schemas.microsoft.com/office/drawing/2014/main" id="{205B201F-414B-A0A3-6EB8-90F0A678BF5F}"/>
                </a:ext>
              </a:extLst>
            </p:cNvPr>
            <p:cNvSpPr/>
            <p:nvPr/>
          </p:nvSpPr>
          <p:spPr>
            <a:xfrm>
              <a:off x="943816" y="1465548"/>
              <a:ext cx="1314450" cy="683190"/>
            </a:xfrm>
            <a:prstGeom prst="roundRect">
              <a:avLst>
                <a:gd name="adj" fmla="val 14805"/>
              </a:avLst>
            </a:prstGeom>
            <a:blipFill>
              <a:blip r:embed="rId2"/>
              <a:stretch>
                <a:fillRect/>
              </a:stretch>
            </a:blipFill>
            <a:ln w="171450">
              <a:noFill/>
            </a:ln>
            <a:effectLst>
              <a:glow>
                <a:schemeClr val="bg1"/>
              </a:glow>
              <a:outerShdw dist="12700" sx="1000" sy="1000" algn="ctr" rotWithShape="0">
                <a:srgbClr val="000000"/>
              </a:outerShdw>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050"/>
            </a:p>
          </p:txBody>
        </p:sp>
        <p:grpSp>
          <p:nvGrpSpPr>
            <p:cNvPr id="39" name="グループ化 38">
              <a:extLst>
                <a:ext uri="{FF2B5EF4-FFF2-40B4-BE49-F238E27FC236}">
                  <a16:creationId xmlns:a16="http://schemas.microsoft.com/office/drawing/2014/main" id="{3383DB9E-07EB-7E54-3E4F-11F3F85CAE0E}"/>
                </a:ext>
              </a:extLst>
            </p:cNvPr>
            <p:cNvGrpSpPr/>
            <p:nvPr/>
          </p:nvGrpSpPr>
          <p:grpSpPr>
            <a:xfrm>
              <a:off x="1235927" y="954859"/>
              <a:ext cx="731798" cy="390885"/>
              <a:chOff x="582978" y="837570"/>
              <a:chExt cx="1887132" cy="1008000"/>
            </a:xfrm>
          </p:grpSpPr>
          <p:sp>
            <p:nvSpPr>
              <p:cNvPr id="35" name="四角形: 角を丸くする 34">
                <a:extLst>
                  <a:ext uri="{FF2B5EF4-FFF2-40B4-BE49-F238E27FC236}">
                    <a16:creationId xmlns:a16="http://schemas.microsoft.com/office/drawing/2014/main" id="{E41B7563-D526-5BF1-B9AB-1F9275B5C71E}"/>
                  </a:ext>
                </a:extLst>
              </p:cNvPr>
              <p:cNvSpPr/>
              <p:nvPr/>
            </p:nvSpPr>
            <p:spPr>
              <a:xfrm>
                <a:off x="582978" y="841888"/>
                <a:ext cx="964834" cy="1003682"/>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ja-JP" altLang="en-US" sz="600" dirty="0">
                    <a:solidFill>
                      <a:schemeClr val="tx1"/>
                    </a:solidFill>
                    <a:latin typeface="UD デジタル 教科書体 NP-R" panose="02020400000000000000" pitchFamily="18" charset="-128"/>
                    <a:ea typeface="UD デジタル 教科書体 NP-R" panose="02020400000000000000" pitchFamily="18" charset="-128"/>
                  </a:rPr>
                  <a:t>鼎庵</a:t>
                </a:r>
                <a:endParaRPr lang="en-US" altLang="ja-JP" sz="600" dirty="0">
                  <a:solidFill>
                    <a:schemeClr val="tx1"/>
                  </a:solidFill>
                  <a:latin typeface="UD デジタル 教科書体 NP-R" panose="02020400000000000000" pitchFamily="18" charset="-128"/>
                  <a:ea typeface="UD デジタル 教科書体 NP-R" panose="02020400000000000000" pitchFamily="18" charset="-128"/>
                </a:endParaRPr>
              </a:p>
              <a:p>
                <a:pPr algn="ctr"/>
                <a:endParaRPr kumimoji="1" lang="en-US" altLang="ja-JP" sz="400" dirty="0">
                  <a:solidFill>
                    <a:schemeClr val="tx1"/>
                  </a:solidFill>
                  <a:latin typeface="UD デジタル 教科書体 NP-R" panose="02020400000000000000" pitchFamily="18" charset="-128"/>
                  <a:ea typeface="UD デジタル 教科書体 NP-R" panose="02020400000000000000" pitchFamily="18" charset="-128"/>
                </a:endParaRPr>
              </a:p>
              <a:p>
                <a:pPr algn="ctr"/>
                <a:r>
                  <a:rPr kumimoji="1" lang="ja-JP" altLang="en-US" sz="400" dirty="0">
                    <a:solidFill>
                      <a:schemeClr val="tx1"/>
                    </a:solidFill>
                    <a:latin typeface="UD デジタル 教科書体 NP-R" panose="02020400000000000000" pitchFamily="18" charset="-128"/>
                    <a:ea typeface="UD デジタル 教科書体 NP-R" panose="02020400000000000000" pitchFamily="18" charset="-128"/>
                  </a:rPr>
                  <a:t>金の鼎庵</a:t>
                </a:r>
              </a:p>
              <a:p>
                <a:pPr algn="ctr"/>
                <a:r>
                  <a:rPr kumimoji="1" lang="en-US" altLang="ja-JP" sz="400" dirty="0">
                    <a:solidFill>
                      <a:schemeClr val="tx1"/>
                    </a:solidFill>
                    <a:latin typeface="UD デジタル 教科書体 NP-R" panose="02020400000000000000" pitchFamily="18" charset="-128"/>
                    <a:ea typeface="UD デジタル 教科書体 NP-R" panose="02020400000000000000" pitchFamily="18" charset="-128"/>
                  </a:rPr>
                  <a:t>10</a:t>
                </a:r>
                <a:r>
                  <a:rPr kumimoji="1" lang="ja-JP" altLang="en-US" sz="400" dirty="0">
                    <a:solidFill>
                      <a:schemeClr val="tx1"/>
                    </a:solidFill>
                    <a:latin typeface="UD デジタル 教科書体 NP-R" panose="02020400000000000000" pitchFamily="18" charset="-128"/>
                    <a:ea typeface="UD デジタル 教科書体 NP-R" panose="02020400000000000000" pitchFamily="18" charset="-128"/>
                  </a:rPr>
                  <a:t>枚入り</a:t>
                </a:r>
              </a:p>
            </p:txBody>
          </p:sp>
          <p:grpSp>
            <p:nvGrpSpPr>
              <p:cNvPr id="36" name="グループ化 35">
                <a:extLst>
                  <a:ext uri="{FF2B5EF4-FFF2-40B4-BE49-F238E27FC236}">
                    <a16:creationId xmlns:a16="http://schemas.microsoft.com/office/drawing/2014/main" id="{72442B6E-2128-E726-0574-1159D197E62B}"/>
                  </a:ext>
                </a:extLst>
              </p:cNvPr>
              <p:cNvGrpSpPr/>
              <p:nvPr/>
            </p:nvGrpSpPr>
            <p:grpSpPr>
              <a:xfrm>
                <a:off x="1462110" y="837570"/>
                <a:ext cx="1008000" cy="1008000"/>
                <a:chOff x="1007265" y="2577396"/>
                <a:chExt cx="962823" cy="928507"/>
              </a:xfrm>
            </p:grpSpPr>
            <p:sp>
              <p:nvSpPr>
                <p:cNvPr id="37" name="四角形: 角を丸くする 36">
                  <a:extLst>
                    <a:ext uri="{FF2B5EF4-FFF2-40B4-BE49-F238E27FC236}">
                      <a16:creationId xmlns:a16="http://schemas.microsoft.com/office/drawing/2014/main" id="{1260C053-03CC-116E-4B75-EA5E263A033D}"/>
                    </a:ext>
                  </a:extLst>
                </p:cNvPr>
                <p:cNvSpPr/>
                <p:nvPr/>
              </p:nvSpPr>
              <p:spPr>
                <a:xfrm>
                  <a:off x="1007265" y="2577396"/>
                  <a:ext cx="962823" cy="928507"/>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600"/>
                </a:p>
              </p:txBody>
            </p:sp>
            <p:pic>
              <p:nvPicPr>
                <p:cNvPr id="38" name="図 37" descr="QR コード&#10;&#10;AI 生成コンテンツは誤りを含む可能性があります。">
                  <a:extLst>
                    <a:ext uri="{FF2B5EF4-FFF2-40B4-BE49-F238E27FC236}">
                      <a16:creationId xmlns:a16="http://schemas.microsoft.com/office/drawing/2014/main" id="{247BE28C-0090-935D-69D6-36A0CA611B7D}"/>
                    </a:ext>
                  </a:extLst>
                </p:cNvPr>
                <p:cNvPicPr>
                  <a:picLocks noChangeAspect="1"/>
                </p:cNvPicPr>
                <p:nvPr/>
              </p:nvPicPr>
              <p:blipFill>
                <a:blip r:embed="rId3"/>
                <a:stretch>
                  <a:fillRect/>
                </a:stretch>
              </p:blipFill>
              <p:spPr>
                <a:xfrm>
                  <a:off x="1042659" y="2598008"/>
                  <a:ext cx="883492" cy="878787"/>
                </a:xfrm>
                <a:prstGeom prst="rect">
                  <a:avLst/>
                </a:prstGeom>
              </p:spPr>
            </p:pic>
          </p:grpSp>
        </p:grpSp>
        <p:sp>
          <p:nvSpPr>
            <p:cNvPr id="31" name="四角形: 角を丸くする 30">
              <a:extLst>
                <a:ext uri="{FF2B5EF4-FFF2-40B4-BE49-F238E27FC236}">
                  <a16:creationId xmlns:a16="http://schemas.microsoft.com/office/drawing/2014/main" id="{02AA48DE-1E7E-91E1-25E9-534FDBBE0100}"/>
                </a:ext>
              </a:extLst>
            </p:cNvPr>
            <p:cNvSpPr/>
            <p:nvPr/>
          </p:nvSpPr>
          <p:spPr>
            <a:xfrm>
              <a:off x="2452687" y="-103241"/>
              <a:ext cx="1314450" cy="683190"/>
            </a:xfrm>
            <a:prstGeom prst="roundRect">
              <a:avLst>
                <a:gd name="adj" fmla="val 14805"/>
              </a:avLst>
            </a:prstGeom>
            <a:blipFill>
              <a:blip r:embed="rId2"/>
              <a:stretch>
                <a:fillRect/>
              </a:stretch>
            </a:blipFill>
            <a:ln w="171450">
              <a:noFill/>
            </a:ln>
            <a:effectLst>
              <a:glow>
                <a:schemeClr val="bg1"/>
              </a:glow>
              <a:outerShdw dist="12700" sx="1000" sy="1000" algn="ctr" rotWithShape="0">
                <a:srgbClr val="000000"/>
              </a:outerShdw>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sz="1050"/>
            </a:p>
          </p:txBody>
        </p:sp>
        <p:sp>
          <p:nvSpPr>
            <p:cNvPr id="34" name="四角形: 角を丸くする 33">
              <a:extLst>
                <a:ext uri="{FF2B5EF4-FFF2-40B4-BE49-F238E27FC236}">
                  <a16:creationId xmlns:a16="http://schemas.microsoft.com/office/drawing/2014/main" id="{A69DA3EA-2F8F-7725-E3DA-F651B1ADF29D}"/>
                </a:ext>
              </a:extLst>
            </p:cNvPr>
            <p:cNvSpPr/>
            <p:nvPr/>
          </p:nvSpPr>
          <p:spPr>
            <a:xfrm>
              <a:off x="1181100" y="946709"/>
              <a:ext cx="819150" cy="403066"/>
            </a:xfrm>
            <a:prstGeom prst="roundRect">
              <a:avLst>
                <a:gd name="adj" fmla="val 0"/>
              </a:avLst>
            </a:prstGeom>
            <a:solidFill>
              <a:srgbClr val="ED7E41">
                <a:alpha val="27843"/>
              </a:srgbClr>
            </a:solidFill>
            <a:ln>
              <a:no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900" b="1" dirty="0">
                  <a:solidFill>
                    <a:srgbClr val="FF0000"/>
                  </a:solidFill>
                </a:rPr>
                <a:t>カード裏面</a:t>
              </a:r>
              <a:endParaRPr kumimoji="1" lang="en-US" altLang="ja-JP" sz="2400" b="1" dirty="0">
                <a:solidFill>
                  <a:srgbClr val="FF0000"/>
                </a:solidFill>
              </a:endParaRPr>
            </a:p>
          </p:txBody>
        </p:sp>
      </p:grpSp>
      <p:sp>
        <p:nvSpPr>
          <p:cNvPr id="2" name="タイトル 1">
            <a:extLst>
              <a:ext uri="{FF2B5EF4-FFF2-40B4-BE49-F238E27FC236}">
                <a16:creationId xmlns:a16="http://schemas.microsoft.com/office/drawing/2014/main" id="{DAADF0B3-C950-334F-3A86-2C39592F0A91}"/>
              </a:ext>
            </a:extLst>
          </p:cNvPr>
          <p:cNvSpPr>
            <a:spLocks noGrp="1"/>
          </p:cNvSpPr>
          <p:nvPr>
            <p:ph type="title"/>
          </p:nvPr>
        </p:nvSpPr>
        <p:spPr>
          <a:xfrm>
            <a:off x="0" y="-691"/>
            <a:ext cx="2669977" cy="375883"/>
          </a:xfrm>
        </p:spPr>
        <p:txBody>
          <a:bodyPr/>
          <a:lstStyle/>
          <a:p>
            <a:r>
              <a:rPr kumimoji="1" lang="ja-JP" altLang="en-US" dirty="0"/>
              <a:t>ラッピング台紙</a:t>
            </a:r>
          </a:p>
        </p:txBody>
      </p:sp>
    </p:spTree>
    <p:extLst>
      <p:ext uri="{BB962C8B-B14F-4D97-AF65-F5344CB8AC3E}">
        <p14:creationId xmlns:p14="http://schemas.microsoft.com/office/powerpoint/2010/main" val="10801027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8C9C43-5DC7-31C2-A994-763C055AB616}"/>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65FA504F-09CA-E162-0C42-EA9EFC50E167}"/>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12160842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08910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pattFill prst="wdUpDiag">
          <a:fgClr>
            <a:schemeClr val="accent6">
              <a:lumMod val="20000"/>
              <a:lumOff val="80000"/>
            </a:schemeClr>
          </a:fgClr>
          <a:bgClr>
            <a:schemeClr val="bg1"/>
          </a:bgClr>
        </a:patt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2C9764E-C9D4-0387-B40D-4C367D272D68}"/>
              </a:ext>
            </a:extLst>
          </p:cNvPr>
          <p:cNvSpPr>
            <a:spLocks noGrp="1"/>
          </p:cNvSpPr>
          <p:nvPr>
            <p:ph type="title"/>
          </p:nvPr>
        </p:nvSpPr>
        <p:spPr/>
        <p:txBody>
          <a:bodyPr/>
          <a:lstStyle/>
          <a:p>
            <a:r>
              <a:rPr kumimoji="1" lang="en-US" altLang="ja-JP" sz="2000" dirty="0"/>
              <a:t>D.</a:t>
            </a:r>
            <a:r>
              <a:rPr kumimoji="1" lang="ja-JP" altLang="en-US" dirty="0"/>
              <a:t>すべての商品に使用可能なカード</a:t>
            </a:r>
          </a:p>
        </p:txBody>
      </p:sp>
      <p:sp>
        <p:nvSpPr>
          <p:cNvPr id="3" name="コンテンツ プレースホルダー 2">
            <a:extLst>
              <a:ext uri="{FF2B5EF4-FFF2-40B4-BE49-F238E27FC236}">
                <a16:creationId xmlns:a16="http://schemas.microsoft.com/office/drawing/2014/main" id="{54CC76A1-6F23-A972-4DC6-47E3C331AC49}"/>
              </a:ext>
            </a:extLst>
          </p:cNvPr>
          <p:cNvSpPr>
            <a:spLocks noGrp="1"/>
          </p:cNvSpPr>
          <p:nvPr>
            <p:ph idx="1"/>
          </p:nvPr>
        </p:nvSpPr>
        <p:spPr/>
        <p:txBody>
          <a:bodyPr/>
          <a:lstStyle/>
          <a:p>
            <a:r>
              <a:rPr lang="ja-JP" altLang="en-US" dirty="0"/>
              <a:t>メモ欄あり</a:t>
            </a:r>
            <a:endParaRPr lang="en-US" altLang="ja-JP" dirty="0"/>
          </a:p>
          <a:p>
            <a:r>
              <a:rPr lang="ja-JP" altLang="en-US" dirty="0"/>
              <a:t>金券に必要な情報不足</a:t>
            </a:r>
            <a:r>
              <a:rPr lang="en-US" altLang="ja-JP" dirty="0"/>
              <a:t>(</a:t>
            </a:r>
            <a:r>
              <a:rPr lang="ja-JP" altLang="en-US" dirty="0"/>
              <a:t>発行者・問い合わせ先</a:t>
            </a:r>
            <a:r>
              <a:rPr lang="en-US" altLang="ja-JP" dirty="0"/>
              <a:t>)</a:t>
            </a:r>
          </a:p>
          <a:p>
            <a:r>
              <a:rPr lang="ja-JP" altLang="en-US" dirty="0"/>
              <a:t>内容量・商品の記載ができないため金券となる場合は使用できない可能性あり</a:t>
            </a:r>
            <a:endParaRPr kumimoji="1" lang="ja-JP" altLang="en-US" dirty="0"/>
          </a:p>
        </p:txBody>
      </p:sp>
    </p:spTree>
    <p:extLst>
      <p:ext uri="{BB962C8B-B14F-4D97-AF65-F5344CB8AC3E}">
        <p14:creationId xmlns:p14="http://schemas.microsoft.com/office/powerpoint/2010/main" val="16852801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50346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27E42B-C851-48D3-2622-2928E8C97F87}"/>
            </a:ext>
          </a:extLst>
        </p:cNvPr>
        <p:cNvGrpSpPr/>
        <p:nvPr/>
      </p:nvGrpSpPr>
      <p:grpSpPr>
        <a:xfrm>
          <a:off x="0" y="0"/>
          <a:ext cx="0" cy="0"/>
          <a:chOff x="0" y="0"/>
          <a:chExt cx="0" cy="0"/>
        </a:xfrm>
      </p:grpSpPr>
      <p:sp>
        <p:nvSpPr>
          <p:cNvPr id="7" name="四角形: 角を丸くする 6">
            <a:extLst>
              <a:ext uri="{FF2B5EF4-FFF2-40B4-BE49-F238E27FC236}">
                <a16:creationId xmlns:a16="http://schemas.microsoft.com/office/drawing/2014/main" id="{17765138-8A96-BE1A-10BF-AF6E0567BFA1}"/>
              </a:ext>
            </a:extLst>
          </p:cNvPr>
          <p:cNvSpPr/>
          <p:nvPr/>
        </p:nvSpPr>
        <p:spPr>
          <a:xfrm>
            <a:off x="4761" y="0"/>
            <a:ext cx="3090864" cy="1944687"/>
          </a:xfrm>
          <a:prstGeom prst="roundRect">
            <a:avLst>
              <a:gd name="adj" fmla="val 8828"/>
            </a:avLst>
          </a:prstGeom>
          <a:blipFill>
            <a:blip r:embed="rId2"/>
            <a:stretch>
              <a:fillRect/>
            </a:stretch>
          </a:blipFill>
          <a:ln w="171450">
            <a:noFill/>
          </a:ln>
          <a:effectLst>
            <a:glow>
              <a:schemeClr val="bg1"/>
            </a:glow>
            <a:outerShdw dist="12700" sx="1000" sy="1000" algn="ctr" rotWithShape="0">
              <a:srgbClr val="000000"/>
            </a:outerShdw>
            <a:softEdge rad="1270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grpSp>
        <p:nvGrpSpPr>
          <p:cNvPr id="9" name="グループ化 8">
            <a:extLst>
              <a:ext uri="{FF2B5EF4-FFF2-40B4-BE49-F238E27FC236}">
                <a16:creationId xmlns:a16="http://schemas.microsoft.com/office/drawing/2014/main" id="{33F2E229-5112-C238-1E9B-0E26B2641BA3}"/>
              </a:ext>
            </a:extLst>
          </p:cNvPr>
          <p:cNvGrpSpPr/>
          <p:nvPr/>
        </p:nvGrpSpPr>
        <p:grpSpPr>
          <a:xfrm>
            <a:off x="1043812" y="468343"/>
            <a:ext cx="1008000" cy="1008000"/>
            <a:chOff x="1007265" y="2577396"/>
            <a:chExt cx="962823" cy="928507"/>
          </a:xfrm>
        </p:grpSpPr>
        <p:sp>
          <p:nvSpPr>
            <p:cNvPr id="10" name="四角形: 角を丸くする 9">
              <a:extLst>
                <a:ext uri="{FF2B5EF4-FFF2-40B4-BE49-F238E27FC236}">
                  <a16:creationId xmlns:a16="http://schemas.microsoft.com/office/drawing/2014/main" id="{673C313B-2632-A2E7-DC61-A0CDFF3694B8}"/>
                </a:ext>
              </a:extLst>
            </p:cNvPr>
            <p:cNvSpPr/>
            <p:nvPr/>
          </p:nvSpPr>
          <p:spPr>
            <a:xfrm>
              <a:off x="1007265" y="2577396"/>
              <a:ext cx="962823" cy="928507"/>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1" name="図 10" descr="QR コード&#10;&#10;AI 生成コンテンツは誤りを含む可能性があります。">
              <a:extLst>
                <a:ext uri="{FF2B5EF4-FFF2-40B4-BE49-F238E27FC236}">
                  <a16:creationId xmlns:a16="http://schemas.microsoft.com/office/drawing/2014/main" id="{3C21897E-09FF-5EB5-C50F-71E1D547359B}"/>
                </a:ext>
              </a:extLst>
            </p:cNvPr>
            <p:cNvPicPr>
              <a:picLocks noChangeAspect="1"/>
            </p:cNvPicPr>
            <p:nvPr/>
          </p:nvPicPr>
          <p:blipFill>
            <a:blip r:embed="rId3"/>
            <a:stretch>
              <a:fillRect/>
            </a:stretch>
          </p:blipFill>
          <p:spPr>
            <a:xfrm>
              <a:off x="1042659" y="2598008"/>
              <a:ext cx="883492" cy="878787"/>
            </a:xfrm>
            <a:prstGeom prst="rect">
              <a:avLst/>
            </a:prstGeom>
          </p:spPr>
        </p:pic>
      </p:grpSp>
    </p:spTree>
    <p:extLst>
      <p:ext uri="{BB962C8B-B14F-4D97-AF65-F5344CB8AC3E}">
        <p14:creationId xmlns:p14="http://schemas.microsoft.com/office/powerpoint/2010/main" val="14106434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D859B3-0CF8-CB1B-0895-C0F8206916B2}"/>
            </a:ext>
          </a:extLst>
        </p:cNvPr>
        <p:cNvGrpSpPr/>
        <p:nvPr/>
      </p:nvGrpSpPr>
      <p:grpSpPr>
        <a:xfrm>
          <a:off x="0" y="0"/>
          <a:ext cx="0" cy="0"/>
          <a:chOff x="0" y="0"/>
          <a:chExt cx="0" cy="0"/>
        </a:xfrm>
      </p:grpSpPr>
      <p:sp>
        <p:nvSpPr>
          <p:cNvPr id="9" name="四角形: 角を丸くする 8">
            <a:extLst>
              <a:ext uri="{FF2B5EF4-FFF2-40B4-BE49-F238E27FC236}">
                <a16:creationId xmlns:a16="http://schemas.microsoft.com/office/drawing/2014/main" id="{E1BC5854-C0BD-A9F9-2856-050AE6BACC55}"/>
              </a:ext>
            </a:extLst>
          </p:cNvPr>
          <p:cNvSpPr/>
          <p:nvPr/>
        </p:nvSpPr>
        <p:spPr>
          <a:xfrm>
            <a:off x="57150" y="15044"/>
            <a:ext cx="2990852" cy="1929643"/>
          </a:xfrm>
          <a:prstGeom prst="roundRect">
            <a:avLst>
              <a:gd name="adj" fmla="val 14805"/>
            </a:avLst>
          </a:prstGeom>
          <a:blipFill>
            <a:blip r:embed="rId2"/>
            <a:stretch>
              <a:fillRect/>
            </a:stretch>
          </a:blipFill>
          <a:ln w="171450">
            <a:noFill/>
          </a:ln>
          <a:effectLst>
            <a:glow>
              <a:schemeClr val="bg1"/>
            </a:glow>
            <a:outerShdw dist="12700" sx="1000" sy="1000" algn="ctr" rotWithShape="0">
              <a:srgbClr val="000000"/>
            </a:outerShdw>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4" name="四角形: 角を丸くする 13">
            <a:extLst>
              <a:ext uri="{FF2B5EF4-FFF2-40B4-BE49-F238E27FC236}">
                <a16:creationId xmlns:a16="http://schemas.microsoft.com/office/drawing/2014/main" id="{7764C3B2-B66C-B8B2-CAFC-FB79C72A7249}"/>
              </a:ext>
            </a:extLst>
          </p:cNvPr>
          <p:cNvSpPr/>
          <p:nvPr/>
        </p:nvSpPr>
        <p:spPr>
          <a:xfrm>
            <a:off x="170287" y="132149"/>
            <a:ext cx="2763855" cy="533133"/>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3" name="グループ化 12">
            <a:extLst>
              <a:ext uri="{FF2B5EF4-FFF2-40B4-BE49-F238E27FC236}">
                <a16:creationId xmlns:a16="http://schemas.microsoft.com/office/drawing/2014/main" id="{8A09514E-B336-688C-B389-6710FC57DDB7}"/>
              </a:ext>
            </a:extLst>
          </p:cNvPr>
          <p:cNvGrpSpPr/>
          <p:nvPr/>
        </p:nvGrpSpPr>
        <p:grpSpPr>
          <a:xfrm>
            <a:off x="170288" y="203490"/>
            <a:ext cx="2720550" cy="390450"/>
            <a:chOff x="425450" y="774699"/>
            <a:chExt cx="2996650" cy="390450"/>
          </a:xfrm>
        </p:grpSpPr>
        <p:sp>
          <p:nvSpPr>
            <p:cNvPr id="10" name="四角形: 角を丸くする 9">
              <a:extLst>
                <a:ext uri="{FF2B5EF4-FFF2-40B4-BE49-F238E27FC236}">
                  <a16:creationId xmlns:a16="http://schemas.microsoft.com/office/drawing/2014/main" id="{654B0951-75D6-593B-AED0-E94EE618228E}"/>
                </a:ext>
              </a:extLst>
            </p:cNvPr>
            <p:cNvSpPr/>
            <p:nvPr/>
          </p:nvSpPr>
          <p:spPr>
            <a:xfrm>
              <a:off x="425450" y="774699"/>
              <a:ext cx="2996650" cy="390450"/>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四角形: 角を丸くする 3">
              <a:extLst>
                <a:ext uri="{FF2B5EF4-FFF2-40B4-BE49-F238E27FC236}">
                  <a16:creationId xmlns:a16="http://schemas.microsoft.com/office/drawing/2014/main" id="{17CF0691-4BFE-906B-273A-C1B030AFBCE9}"/>
                </a:ext>
              </a:extLst>
            </p:cNvPr>
            <p:cNvSpPr/>
            <p:nvPr/>
          </p:nvSpPr>
          <p:spPr>
            <a:xfrm>
              <a:off x="1385933" y="874669"/>
              <a:ext cx="1544806" cy="215018"/>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altLang="ja-JP" dirty="0">
                  <a:solidFill>
                    <a:schemeClr val="tx1"/>
                  </a:solidFill>
                  <a:latin typeface="UD デジタル 教科書体 NP-R" panose="02020400000000000000" pitchFamily="18" charset="-128"/>
                  <a:ea typeface="UD デジタル 教科書体 NP-R" panose="02020400000000000000" pitchFamily="18" charset="-128"/>
                </a:rPr>
                <a:t>12345678</a:t>
              </a:r>
              <a:endPar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endParaRPr>
            </a:p>
          </p:txBody>
        </p:sp>
        <p:sp>
          <p:nvSpPr>
            <p:cNvPr id="5" name="四角形: 角を丸くする 4">
              <a:extLst>
                <a:ext uri="{FF2B5EF4-FFF2-40B4-BE49-F238E27FC236}">
                  <a16:creationId xmlns:a16="http://schemas.microsoft.com/office/drawing/2014/main" id="{CE93DF2E-E183-60C8-62D2-57805CF770C0}"/>
                </a:ext>
              </a:extLst>
            </p:cNvPr>
            <p:cNvSpPr/>
            <p:nvPr/>
          </p:nvSpPr>
          <p:spPr>
            <a:xfrm>
              <a:off x="569287" y="892035"/>
              <a:ext cx="621472" cy="180285"/>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rPr>
                <a:t>PINCODE</a:t>
              </a:r>
            </a:p>
          </p:txBody>
        </p:sp>
      </p:grpSp>
      <p:grpSp>
        <p:nvGrpSpPr>
          <p:cNvPr id="2" name="グループ化 1">
            <a:extLst>
              <a:ext uri="{FF2B5EF4-FFF2-40B4-BE49-F238E27FC236}">
                <a16:creationId xmlns:a16="http://schemas.microsoft.com/office/drawing/2014/main" id="{96405920-7124-28F9-FCAA-D1DEAA6FCDB1}"/>
              </a:ext>
            </a:extLst>
          </p:cNvPr>
          <p:cNvGrpSpPr/>
          <p:nvPr/>
        </p:nvGrpSpPr>
        <p:grpSpPr>
          <a:xfrm>
            <a:off x="214313" y="665282"/>
            <a:ext cx="2676525" cy="1111132"/>
            <a:chOff x="414338" y="352425"/>
            <a:chExt cx="2247899" cy="1233488"/>
          </a:xfrm>
        </p:grpSpPr>
        <p:sp>
          <p:nvSpPr>
            <p:cNvPr id="3" name="四角形: 角を丸くする 2">
              <a:extLst>
                <a:ext uri="{FF2B5EF4-FFF2-40B4-BE49-F238E27FC236}">
                  <a16:creationId xmlns:a16="http://schemas.microsoft.com/office/drawing/2014/main" id="{1411B7D8-062A-6E97-B8A9-B88FA64327DD}"/>
                </a:ext>
              </a:extLst>
            </p:cNvPr>
            <p:cNvSpPr/>
            <p:nvPr/>
          </p:nvSpPr>
          <p:spPr>
            <a:xfrm>
              <a:off x="414338" y="352425"/>
              <a:ext cx="2247899" cy="1233488"/>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endParaRPr>
            </a:p>
          </p:txBody>
        </p:sp>
        <p:cxnSp>
          <p:nvCxnSpPr>
            <p:cNvPr id="6" name="直線コネクタ 5">
              <a:extLst>
                <a:ext uri="{FF2B5EF4-FFF2-40B4-BE49-F238E27FC236}">
                  <a16:creationId xmlns:a16="http://schemas.microsoft.com/office/drawing/2014/main" id="{CBD0075F-FAE6-4BF1-6FD1-467522D1577C}"/>
                </a:ext>
              </a:extLst>
            </p:cNvPr>
            <p:cNvCxnSpPr/>
            <p:nvPr/>
          </p:nvCxnSpPr>
          <p:spPr>
            <a:xfrm>
              <a:off x="717518" y="672650"/>
              <a:ext cx="1633537" cy="0"/>
            </a:xfrm>
            <a:prstGeom prst="line">
              <a:avLst/>
            </a:prstGeom>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cxnSp>
          <p:nvCxnSpPr>
            <p:cNvPr id="7" name="直線コネクタ 6">
              <a:extLst>
                <a:ext uri="{FF2B5EF4-FFF2-40B4-BE49-F238E27FC236}">
                  <a16:creationId xmlns:a16="http://schemas.microsoft.com/office/drawing/2014/main" id="{CA4D78EA-45EC-8B0F-F157-FD3AF919A021}"/>
                </a:ext>
              </a:extLst>
            </p:cNvPr>
            <p:cNvCxnSpPr/>
            <p:nvPr/>
          </p:nvCxnSpPr>
          <p:spPr>
            <a:xfrm>
              <a:off x="717518" y="959195"/>
              <a:ext cx="1633537" cy="0"/>
            </a:xfrm>
            <a:prstGeom prst="line">
              <a:avLst/>
            </a:prstGeom>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cxnSp>
          <p:nvCxnSpPr>
            <p:cNvPr id="8" name="直線コネクタ 7">
              <a:extLst>
                <a:ext uri="{FF2B5EF4-FFF2-40B4-BE49-F238E27FC236}">
                  <a16:creationId xmlns:a16="http://schemas.microsoft.com/office/drawing/2014/main" id="{A715C63C-1B43-983B-0617-DC5AC95CD9BE}"/>
                </a:ext>
              </a:extLst>
            </p:cNvPr>
            <p:cNvCxnSpPr/>
            <p:nvPr/>
          </p:nvCxnSpPr>
          <p:spPr>
            <a:xfrm>
              <a:off x="717518" y="1273519"/>
              <a:ext cx="1633537" cy="0"/>
            </a:xfrm>
            <a:prstGeom prst="line">
              <a:avLst/>
            </a:prstGeom>
            <a:ln>
              <a:solidFill>
                <a:schemeClr val="bg2">
                  <a:lumMod val="90000"/>
                </a:schemeClr>
              </a:solidFill>
            </a:ln>
          </p:spPr>
          <p:style>
            <a:lnRef idx="2">
              <a:schemeClr val="accent2"/>
            </a:lnRef>
            <a:fillRef idx="0">
              <a:schemeClr val="accent2"/>
            </a:fillRef>
            <a:effectRef idx="1">
              <a:schemeClr val="accent2"/>
            </a:effectRef>
            <a:fontRef idx="minor">
              <a:schemeClr val="tx1"/>
            </a:fontRef>
          </p:style>
        </p:cxnSp>
      </p:grpSp>
    </p:spTree>
    <p:extLst>
      <p:ext uri="{BB962C8B-B14F-4D97-AF65-F5344CB8AC3E}">
        <p14:creationId xmlns:p14="http://schemas.microsoft.com/office/powerpoint/2010/main" val="5006089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pattFill prst="wdUpDiag">
          <a:fgClr>
            <a:schemeClr val="accent6">
              <a:lumMod val="20000"/>
              <a:lumOff val="80000"/>
            </a:schemeClr>
          </a:fgClr>
          <a:bgClr>
            <a:schemeClr val="bg1"/>
          </a:bgClr>
        </a:pattFill>
        <a:effectLst/>
      </p:bgPr>
    </p:bg>
    <p:spTree>
      <p:nvGrpSpPr>
        <p:cNvPr id="1" name="">
          <a:extLst>
            <a:ext uri="{FF2B5EF4-FFF2-40B4-BE49-F238E27FC236}">
              <a16:creationId xmlns:a16="http://schemas.microsoft.com/office/drawing/2014/main" id="{1EB3B9B9-DCCB-7AEE-164A-D58F8E76DF97}"/>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5A4FC245-C416-9517-285F-BCE6A929BA9F}"/>
              </a:ext>
            </a:extLst>
          </p:cNvPr>
          <p:cNvSpPr>
            <a:spLocks noGrp="1"/>
          </p:cNvSpPr>
          <p:nvPr>
            <p:ph type="title"/>
          </p:nvPr>
        </p:nvSpPr>
        <p:spPr/>
        <p:txBody>
          <a:bodyPr>
            <a:normAutofit/>
          </a:bodyPr>
          <a:lstStyle/>
          <a:p>
            <a:r>
              <a:rPr kumimoji="1" lang="en-US" altLang="ja-JP" sz="2000" dirty="0"/>
              <a:t>A.</a:t>
            </a:r>
            <a:r>
              <a:rPr kumimoji="1" lang="ja-JP" altLang="en-US" dirty="0"/>
              <a:t>特定の商品用，カード単体</a:t>
            </a:r>
          </a:p>
        </p:txBody>
      </p:sp>
      <p:sp>
        <p:nvSpPr>
          <p:cNvPr id="3" name="コンテンツ プレースホルダー 2">
            <a:extLst>
              <a:ext uri="{FF2B5EF4-FFF2-40B4-BE49-F238E27FC236}">
                <a16:creationId xmlns:a16="http://schemas.microsoft.com/office/drawing/2014/main" id="{6C942CE4-9518-9B88-2F48-22C7CCD64053}"/>
              </a:ext>
            </a:extLst>
          </p:cNvPr>
          <p:cNvSpPr>
            <a:spLocks noGrp="1"/>
          </p:cNvSpPr>
          <p:nvPr>
            <p:ph idx="1"/>
          </p:nvPr>
        </p:nvSpPr>
        <p:spPr/>
        <p:txBody>
          <a:bodyPr/>
          <a:lstStyle/>
          <a:p>
            <a:r>
              <a:rPr kumimoji="1" lang="ja-JP" altLang="en-US" dirty="0"/>
              <a:t>金券に必要な情報あり</a:t>
            </a:r>
            <a:endParaRPr kumimoji="1" lang="en-US" altLang="ja-JP" dirty="0"/>
          </a:p>
        </p:txBody>
      </p:sp>
    </p:spTree>
    <p:extLst>
      <p:ext uri="{BB962C8B-B14F-4D97-AF65-F5344CB8AC3E}">
        <p14:creationId xmlns:p14="http://schemas.microsoft.com/office/powerpoint/2010/main" val="28214919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D3F27CB-1AE0-6DD4-424A-B9D0A0106A4F}"/>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83118053-D8C1-F865-BE71-0375D8AE9831}"/>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0659610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四角形: 角を丸くする 6">
            <a:extLst>
              <a:ext uri="{FF2B5EF4-FFF2-40B4-BE49-F238E27FC236}">
                <a16:creationId xmlns:a16="http://schemas.microsoft.com/office/drawing/2014/main" id="{F9F62B3F-A404-CFEA-E6FF-3831B87474EC}"/>
              </a:ext>
            </a:extLst>
          </p:cNvPr>
          <p:cNvSpPr/>
          <p:nvPr/>
        </p:nvSpPr>
        <p:spPr>
          <a:xfrm>
            <a:off x="4761" y="0"/>
            <a:ext cx="1944000" cy="1944687"/>
          </a:xfrm>
          <a:prstGeom prst="roundRect">
            <a:avLst>
              <a:gd name="adj" fmla="val 8828"/>
            </a:avLst>
          </a:prstGeom>
          <a:blipFill>
            <a:blip r:embed="rId2"/>
            <a:stretch>
              <a:fillRect/>
            </a:stretch>
          </a:blipFill>
          <a:ln w="171450">
            <a:noFill/>
          </a:ln>
          <a:effectLst>
            <a:glow>
              <a:schemeClr val="bg1"/>
            </a:glow>
            <a:outerShdw dist="12700" sx="1000" sy="1000" algn="ctr" rotWithShape="0">
              <a:srgbClr val="000000"/>
            </a:outerShdw>
            <a:softEdge rad="1270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grpSp>
        <p:nvGrpSpPr>
          <p:cNvPr id="22" name="グループ化 21">
            <a:extLst>
              <a:ext uri="{FF2B5EF4-FFF2-40B4-BE49-F238E27FC236}">
                <a16:creationId xmlns:a16="http://schemas.microsoft.com/office/drawing/2014/main" id="{F108EF66-5633-7046-0E2E-125F15452F8D}"/>
              </a:ext>
            </a:extLst>
          </p:cNvPr>
          <p:cNvGrpSpPr/>
          <p:nvPr/>
        </p:nvGrpSpPr>
        <p:grpSpPr>
          <a:xfrm>
            <a:off x="311866" y="141225"/>
            <a:ext cx="1329789" cy="1662236"/>
            <a:chOff x="324896" y="199586"/>
            <a:chExt cx="1294896" cy="1618620"/>
          </a:xfrm>
        </p:grpSpPr>
        <p:sp>
          <p:nvSpPr>
            <p:cNvPr id="14" name="四角形: 角を丸くする 13">
              <a:extLst>
                <a:ext uri="{FF2B5EF4-FFF2-40B4-BE49-F238E27FC236}">
                  <a16:creationId xmlns:a16="http://schemas.microsoft.com/office/drawing/2014/main" id="{E0B2B637-EEDD-E07E-4CFD-F544DBD6FC22}"/>
                </a:ext>
              </a:extLst>
            </p:cNvPr>
            <p:cNvSpPr/>
            <p:nvPr/>
          </p:nvSpPr>
          <p:spPr>
            <a:xfrm>
              <a:off x="324896" y="199586"/>
              <a:ext cx="1294896" cy="1618620"/>
            </a:xfrm>
            <a:prstGeom prst="roundRect">
              <a:avLst>
                <a:gd name="adj" fmla="val 17073"/>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1" name="図 20" descr="ロゴ が含まれている画像&#10;&#10;AI 生成コンテンツは誤りを含む可能性があります。">
              <a:extLst>
                <a:ext uri="{FF2B5EF4-FFF2-40B4-BE49-F238E27FC236}">
                  <a16:creationId xmlns:a16="http://schemas.microsoft.com/office/drawing/2014/main" id="{29C75C1C-C006-B21B-10AC-9074F1785E28}"/>
                </a:ext>
              </a:extLst>
            </p:cNvPr>
            <p:cNvPicPr>
              <a:picLocks noChangeAspect="1"/>
            </p:cNvPicPr>
            <p:nvPr/>
          </p:nvPicPr>
          <p:blipFill>
            <a:blip r:embed="rId4">
              <a:extLst>
                <a:ext uri="{28A0092B-C50C-407E-A947-70E740481C1C}">
                  <a14:useLocalDpi xmlns:a14="http://schemas.microsoft.com/office/drawing/2010/main" val="0"/>
                </a:ext>
              </a:extLst>
            </a:blip>
            <a:srcRect l="2225" t="9650" r="4370" b="12728"/>
            <a:stretch>
              <a:fillRect/>
            </a:stretch>
          </p:blipFill>
          <p:spPr>
            <a:xfrm>
              <a:off x="471089" y="268171"/>
              <a:ext cx="1002507" cy="282809"/>
            </a:xfrm>
            <a:prstGeom prst="rect">
              <a:avLst/>
            </a:prstGeom>
          </p:spPr>
        </p:pic>
      </p:grpSp>
      <p:grpSp>
        <p:nvGrpSpPr>
          <p:cNvPr id="27" name="グループ化 26">
            <a:extLst>
              <a:ext uri="{FF2B5EF4-FFF2-40B4-BE49-F238E27FC236}">
                <a16:creationId xmlns:a16="http://schemas.microsoft.com/office/drawing/2014/main" id="{4D6CF419-9905-400A-ABBD-D37DCC5F0B6A}"/>
              </a:ext>
            </a:extLst>
          </p:cNvPr>
          <p:cNvGrpSpPr/>
          <p:nvPr/>
        </p:nvGrpSpPr>
        <p:grpSpPr>
          <a:xfrm>
            <a:off x="1953527" y="739997"/>
            <a:ext cx="1008000" cy="1008000"/>
            <a:chOff x="1007265" y="2577396"/>
            <a:chExt cx="962823" cy="928507"/>
          </a:xfrm>
        </p:grpSpPr>
        <p:sp>
          <p:nvSpPr>
            <p:cNvPr id="18" name="四角形: 角を丸くする 17">
              <a:extLst>
                <a:ext uri="{FF2B5EF4-FFF2-40B4-BE49-F238E27FC236}">
                  <a16:creationId xmlns:a16="http://schemas.microsoft.com/office/drawing/2014/main" id="{81301E57-D456-482D-643C-692F2352B9BD}"/>
                </a:ext>
              </a:extLst>
            </p:cNvPr>
            <p:cNvSpPr/>
            <p:nvPr/>
          </p:nvSpPr>
          <p:spPr>
            <a:xfrm>
              <a:off x="1007265" y="2577396"/>
              <a:ext cx="962823" cy="928507"/>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4" name="図 23" descr="QR コード&#10;&#10;AI 生成コンテンツは誤りを含む可能性があります。">
              <a:extLst>
                <a:ext uri="{FF2B5EF4-FFF2-40B4-BE49-F238E27FC236}">
                  <a16:creationId xmlns:a16="http://schemas.microsoft.com/office/drawing/2014/main" id="{DA1FF810-C8DE-F324-9CD7-EA3981AC46BB}"/>
                </a:ext>
              </a:extLst>
            </p:cNvPr>
            <p:cNvPicPr>
              <a:picLocks noChangeAspect="1"/>
            </p:cNvPicPr>
            <p:nvPr/>
          </p:nvPicPr>
          <p:blipFill>
            <a:blip r:embed="rId5"/>
            <a:stretch>
              <a:fillRect/>
            </a:stretch>
          </p:blipFill>
          <p:spPr>
            <a:xfrm>
              <a:off x="1042659" y="2598008"/>
              <a:ext cx="883492" cy="878787"/>
            </a:xfrm>
            <a:prstGeom prst="rect">
              <a:avLst/>
            </a:prstGeom>
          </p:spPr>
        </p:pic>
      </p:grpSp>
      <p:sp>
        <p:nvSpPr>
          <p:cNvPr id="29" name="四角形: 角を丸くする 28">
            <a:extLst>
              <a:ext uri="{FF2B5EF4-FFF2-40B4-BE49-F238E27FC236}">
                <a16:creationId xmlns:a16="http://schemas.microsoft.com/office/drawing/2014/main" id="{922DD23E-2774-0582-01B6-1C2C7519BB00}"/>
              </a:ext>
            </a:extLst>
          </p:cNvPr>
          <p:cNvSpPr/>
          <p:nvPr/>
        </p:nvSpPr>
        <p:spPr>
          <a:xfrm>
            <a:off x="2114641" y="1747997"/>
            <a:ext cx="676828" cy="121019"/>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rPr>
              <a:t>名刺代わりに。</a:t>
            </a:r>
          </a:p>
        </p:txBody>
      </p:sp>
      <p:sp>
        <p:nvSpPr>
          <p:cNvPr id="31" name="四角形: 角を丸くする 30">
            <a:extLst>
              <a:ext uri="{FF2B5EF4-FFF2-40B4-BE49-F238E27FC236}">
                <a16:creationId xmlns:a16="http://schemas.microsoft.com/office/drawing/2014/main" id="{69880384-A5D4-A336-C649-89310BD0FF28}"/>
              </a:ext>
            </a:extLst>
          </p:cNvPr>
          <p:cNvSpPr/>
          <p:nvPr/>
        </p:nvSpPr>
        <p:spPr>
          <a:xfrm>
            <a:off x="1977883" y="141225"/>
            <a:ext cx="924946" cy="215018"/>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ja-JP" altLang="en-US" dirty="0">
                <a:solidFill>
                  <a:schemeClr val="tx1"/>
                </a:solidFill>
                <a:latin typeface="UD デジタル 教科書体 NP-R" panose="02020400000000000000" pitchFamily="18" charset="-128"/>
                <a:ea typeface="UD デジタル 教科書体 NP-R" panose="02020400000000000000" pitchFamily="18" charset="-128"/>
              </a:rPr>
              <a:t>鼎庵</a:t>
            </a:r>
            <a:endPar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endParaRPr>
          </a:p>
        </p:txBody>
      </p:sp>
      <p:sp>
        <p:nvSpPr>
          <p:cNvPr id="32" name="四角形: 角を丸くする 31">
            <a:extLst>
              <a:ext uri="{FF2B5EF4-FFF2-40B4-BE49-F238E27FC236}">
                <a16:creationId xmlns:a16="http://schemas.microsoft.com/office/drawing/2014/main" id="{DCA205C6-EA5C-CB1F-8758-A27B6C28E343}"/>
              </a:ext>
            </a:extLst>
          </p:cNvPr>
          <p:cNvSpPr/>
          <p:nvPr/>
        </p:nvSpPr>
        <p:spPr>
          <a:xfrm>
            <a:off x="2037626" y="381464"/>
            <a:ext cx="805455" cy="271519"/>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rPr>
              <a:t>金の鼎庵</a:t>
            </a:r>
          </a:p>
          <a:p>
            <a:pPr algn="ctr"/>
            <a:r>
              <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rPr>
              <a:t>10</a:t>
            </a:r>
            <a:r>
              <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rPr>
              <a:t>枚入り</a:t>
            </a:r>
            <a:endPar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endParaRPr>
          </a:p>
        </p:txBody>
      </p:sp>
    </p:spTree>
    <p:extLst>
      <p:ext uri="{BB962C8B-B14F-4D97-AF65-F5344CB8AC3E}">
        <p14:creationId xmlns:p14="http://schemas.microsoft.com/office/powerpoint/2010/main" val="35045655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四角形: 角を丸くする 8">
            <a:extLst>
              <a:ext uri="{FF2B5EF4-FFF2-40B4-BE49-F238E27FC236}">
                <a16:creationId xmlns:a16="http://schemas.microsoft.com/office/drawing/2014/main" id="{E0528EEC-C986-9A69-A543-1986F56D3FDF}"/>
              </a:ext>
            </a:extLst>
          </p:cNvPr>
          <p:cNvSpPr/>
          <p:nvPr/>
        </p:nvSpPr>
        <p:spPr>
          <a:xfrm>
            <a:off x="57150" y="621170"/>
            <a:ext cx="2990852" cy="767340"/>
          </a:xfrm>
          <a:prstGeom prst="roundRect">
            <a:avLst>
              <a:gd name="adj" fmla="val 14805"/>
            </a:avLst>
          </a:prstGeom>
          <a:blipFill>
            <a:blip r:embed="rId2"/>
            <a:stretch>
              <a:fillRect/>
            </a:stretch>
          </a:blipFill>
          <a:ln w="171450">
            <a:noFill/>
          </a:ln>
          <a:effectLst>
            <a:glow>
              <a:schemeClr val="bg1"/>
            </a:glow>
            <a:outerShdw dist="12700" sx="1000" sy="1000" algn="ctr" rotWithShape="0">
              <a:srgbClr val="000000"/>
            </a:outerShdw>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4" name="四角形: 角を丸くする 13">
            <a:extLst>
              <a:ext uri="{FF2B5EF4-FFF2-40B4-BE49-F238E27FC236}">
                <a16:creationId xmlns:a16="http://schemas.microsoft.com/office/drawing/2014/main" id="{3BA41058-E053-247C-A6E7-097D13677145}"/>
              </a:ext>
            </a:extLst>
          </p:cNvPr>
          <p:cNvSpPr/>
          <p:nvPr/>
        </p:nvSpPr>
        <p:spPr>
          <a:xfrm>
            <a:off x="170287" y="738274"/>
            <a:ext cx="2763855" cy="533133"/>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四角形: 角を丸くする 5">
            <a:extLst>
              <a:ext uri="{FF2B5EF4-FFF2-40B4-BE49-F238E27FC236}">
                <a16:creationId xmlns:a16="http://schemas.microsoft.com/office/drawing/2014/main" id="{A2CD2E87-CDFD-66D6-A87B-1D02F44F6960}"/>
              </a:ext>
            </a:extLst>
          </p:cNvPr>
          <p:cNvSpPr/>
          <p:nvPr/>
        </p:nvSpPr>
        <p:spPr>
          <a:xfrm>
            <a:off x="945357" y="1487506"/>
            <a:ext cx="2102644" cy="376429"/>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nSpc>
                <a:spcPts val="600"/>
              </a:lnSpc>
            </a:pPr>
            <a:r>
              <a:rPr kumimoji="1" lang="ja-JP" altLang="en-US" sz="600" dirty="0">
                <a:solidFill>
                  <a:schemeClr val="tx1"/>
                </a:solidFill>
                <a:latin typeface="UD デジタル 教科書体 NP-R" panose="02020400000000000000" pitchFamily="18" charset="-128"/>
                <a:ea typeface="UD デジタル 教科書体 NP-R" panose="02020400000000000000" pitchFamily="18" charset="-128"/>
              </a:rPr>
              <a:t>発行者　：秋田大学イノベーションアンドコンサルティング</a:t>
            </a:r>
            <a:endParaRPr kumimoji="1" lang="en-US" altLang="ja-JP" sz="600" dirty="0">
              <a:solidFill>
                <a:schemeClr val="tx1"/>
              </a:solidFill>
              <a:latin typeface="UD デジタル 教科書体 NP-R" panose="02020400000000000000" pitchFamily="18" charset="-128"/>
              <a:ea typeface="UD デジタル 教科書体 NP-R" panose="02020400000000000000" pitchFamily="18" charset="-128"/>
            </a:endParaRPr>
          </a:p>
          <a:p>
            <a:pPr>
              <a:lnSpc>
                <a:spcPts val="600"/>
              </a:lnSpc>
            </a:pPr>
            <a:r>
              <a:rPr kumimoji="1" lang="ja-JP" altLang="en-US" sz="600" dirty="0">
                <a:solidFill>
                  <a:schemeClr val="tx1"/>
                </a:solidFill>
                <a:latin typeface="UD デジタル 教科書体 NP-R" panose="02020400000000000000" pitchFamily="18" charset="-128"/>
                <a:ea typeface="UD デジタル 教科書体 NP-R" panose="02020400000000000000" pitchFamily="18" charset="-128"/>
              </a:rPr>
              <a:t>　　　　　〒</a:t>
            </a:r>
            <a:r>
              <a:rPr kumimoji="1" lang="en-US" altLang="ja-JP" sz="600" dirty="0">
                <a:solidFill>
                  <a:schemeClr val="tx1"/>
                </a:solidFill>
                <a:latin typeface="UD デジタル 教科書体 NP-R" panose="02020400000000000000" pitchFamily="18" charset="-128"/>
                <a:ea typeface="UD デジタル 教科書体 NP-R" panose="02020400000000000000" pitchFamily="18" charset="-128"/>
              </a:rPr>
              <a:t>010−8502</a:t>
            </a:r>
            <a:r>
              <a:rPr kumimoji="1" lang="ja-JP" altLang="en-US" sz="600" dirty="0">
                <a:solidFill>
                  <a:schemeClr val="tx1"/>
                </a:solidFill>
                <a:latin typeface="UD デジタル 教科書体 NP-R" panose="02020400000000000000" pitchFamily="18" charset="-128"/>
                <a:ea typeface="UD デジタル 教科書体 NP-R" panose="02020400000000000000" pitchFamily="18" charset="-128"/>
              </a:rPr>
              <a:t>　秋⽥市手形学園町</a:t>
            </a:r>
            <a:r>
              <a:rPr kumimoji="1" lang="en-US" altLang="ja-JP" sz="600" dirty="0">
                <a:solidFill>
                  <a:schemeClr val="tx1"/>
                </a:solidFill>
                <a:latin typeface="UD デジタル 教科書体 NP-R" panose="02020400000000000000" pitchFamily="18" charset="-128"/>
                <a:ea typeface="UD デジタル 教科書体 NP-R" panose="02020400000000000000" pitchFamily="18" charset="-128"/>
              </a:rPr>
              <a:t>1−1</a:t>
            </a:r>
            <a:r>
              <a:rPr kumimoji="1" lang="ja-JP" altLang="en-US" sz="600" dirty="0">
                <a:solidFill>
                  <a:schemeClr val="tx1"/>
                </a:solidFill>
                <a:latin typeface="UD デジタル 教科書体 NP-R" panose="02020400000000000000" pitchFamily="18" charset="-128"/>
                <a:ea typeface="UD デジタル 教科書体 NP-R" panose="02020400000000000000" pitchFamily="18" charset="-128"/>
              </a:rPr>
              <a:t>　　　　　 　</a:t>
            </a:r>
            <a:endParaRPr kumimoji="1" lang="en-US" altLang="ja-JP" sz="600" dirty="0">
              <a:solidFill>
                <a:schemeClr val="tx1"/>
              </a:solidFill>
              <a:latin typeface="UD デジタル 教科書体 NP-R" panose="02020400000000000000" pitchFamily="18" charset="-128"/>
              <a:ea typeface="UD デジタル 教科書体 NP-R" panose="02020400000000000000" pitchFamily="18" charset="-128"/>
            </a:endParaRPr>
          </a:p>
          <a:p>
            <a:pPr>
              <a:lnSpc>
                <a:spcPts val="600"/>
              </a:lnSpc>
            </a:pPr>
            <a:r>
              <a:rPr kumimoji="1" lang="ja-JP" altLang="en-US" sz="600" dirty="0">
                <a:solidFill>
                  <a:schemeClr val="tx1"/>
                </a:solidFill>
                <a:latin typeface="UD デジタル 教科書体 NP-R" panose="02020400000000000000" pitchFamily="18" charset="-128"/>
                <a:ea typeface="UD デジタル 教科書体 NP-R" panose="02020400000000000000" pitchFamily="18" charset="-128"/>
              </a:rPr>
              <a:t>　　　　　</a:t>
            </a:r>
            <a:r>
              <a:rPr kumimoji="1" lang="en-US" altLang="ja-JP" sz="600" dirty="0">
                <a:solidFill>
                  <a:schemeClr val="tx1"/>
                </a:solidFill>
                <a:latin typeface="UD デジタル 教科書体 NP-R" panose="02020400000000000000" pitchFamily="18" charset="-128"/>
                <a:ea typeface="UD デジタル 教科書体 NP-R" panose="02020400000000000000" pitchFamily="18" charset="-128"/>
              </a:rPr>
              <a:t>info@auic.or.jp</a:t>
            </a:r>
          </a:p>
          <a:p>
            <a:pPr>
              <a:lnSpc>
                <a:spcPts val="600"/>
              </a:lnSpc>
            </a:pPr>
            <a:r>
              <a:rPr kumimoji="1" lang="ja-JP" altLang="en-US" sz="600" dirty="0">
                <a:solidFill>
                  <a:schemeClr val="tx1"/>
                </a:solidFill>
                <a:latin typeface="UD デジタル 教科書体 NP-R" panose="02020400000000000000" pitchFamily="18" charset="-128"/>
                <a:ea typeface="UD デジタル 教科書体 NP-R" panose="02020400000000000000" pitchFamily="18" charset="-128"/>
              </a:rPr>
              <a:t>有効期限：表紙</a:t>
            </a:r>
            <a:r>
              <a:rPr kumimoji="1" lang="en-US" altLang="ja-JP" sz="600" dirty="0">
                <a:solidFill>
                  <a:schemeClr val="tx1"/>
                </a:solidFill>
                <a:latin typeface="UD デジタル 教科書体 NP-R" panose="02020400000000000000" pitchFamily="18" charset="-128"/>
                <a:ea typeface="UD デジタル 教科書体 NP-R" panose="02020400000000000000" pitchFamily="18" charset="-128"/>
              </a:rPr>
              <a:t>QR</a:t>
            </a:r>
            <a:r>
              <a:rPr kumimoji="1" lang="ja-JP" altLang="en-US" sz="600" dirty="0">
                <a:solidFill>
                  <a:schemeClr val="tx1"/>
                </a:solidFill>
                <a:latin typeface="UD デジタル 教科書体 NP-R" panose="02020400000000000000" pitchFamily="18" charset="-128"/>
                <a:ea typeface="UD デジタル 教科書体 NP-R" panose="02020400000000000000" pitchFamily="18" charset="-128"/>
              </a:rPr>
              <a:t>コードを参照</a:t>
            </a:r>
            <a:r>
              <a:rPr kumimoji="1" lang="en-US" altLang="ja-JP" sz="600" dirty="0">
                <a:solidFill>
                  <a:schemeClr val="tx1"/>
                </a:solidFill>
                <a:latin typeface="UD デジタル 教科書体 NP-R" panose="02020400000000000000" pitchFamily="18" charset="-128"/>
                <a:ea typeface="UD デジタル 教科書体 NP-R" panose="02020400000000000000" pitchFamily="18" charset="-128"/>
              </a:rPr>
              <a:t>(</a:t>
            </a:r>
            <a:r>
              <a:rPr kumimoji="1" lang="ja-JP" altLang="en-US" sz="600" dirty="0">
                <a:solidFill>
                  <a:schemeClr val="tx1"/>
                </a:solidFill>
                <a:latin typeface="UD デジタル 教科書体 NP-R" panose="02020400000000000000" pitchFamily="18" charset="-128"/>
                <a:ea typeface="UD デジタル 教科書体 NP-R" panose="02020400000000000000" pitchFamily="18" charset="-128"/>
              </a:rPr>
              <a:t>最大発行後</a:t>
            </a:r>
            <a:r>
              <a:rPr kumimoji="1" lang="en-US" altLang="ja-JP" sz="600" dirty="0">
                <a:solidFill>
                  <a:schemeClr val="tx1"/>
                </a:solidFill>
                <a:latin typeface="UD デジタル 教科書体 NP-R" panose="02020400000000000000" pitchFamily="18" charset="-128"/>
                <a:ea typeface="UD デジタル 教科書体 NP-R" panose="02020400000000000000" pitchFamily="18" charset="-128"/>
              </a:rPr>
              <a:t>1</a:t>
            </a:r>
            <a:r>
              <a:rPr kumimoji="1" lang="ja-JP" altLang="en-US" sz="600" dirty="0">
                <a:solidFill>
                  <a:schemeClr val="tx1"/>
                </a:solidFill>
                <a:latin typeface="UD デジタル 教科書体 NP-R" panose="02020400000000000000" pitchFamily="18" charset="-128"/>
                <a:ea typeface="UD デジタル 教科書体 NP-R" panose="02020400000000000000" pitchFamily="18" charset="-128"/>
              </a:rPr>
              <a:t>年</a:t>
            </a:r>
            <a:r>
              <a:rPr kumimoji="1" lang="en-US" altLang="ja-JP" sz="600" dirty="0">
                <a:solidFill>
                  <a:schemeClr val="tx1"/>
                </a:solidFill>
                <a:latin typeface="UD デジタル 教科書体 NP-R" panose="02020400000000000000" pitchFamily="18" charset="-128"/>
                <a:ea typeface="UD デジタル 教科書体 NP-R" panose="02020400000000000000" pitchFamily="18" charset="-128"/>
              </a:rPr>
              <a:t>)</a:t>
            </a:r>
          </a:p>
        </p:txBody>
      </p:sp>
      <p:grpSp>
        <p:nvGrpSpPr>
          <p:cNvPr id="13" name="グループ化 12">
            <a:extLst>
              <a:ext uri="{FF2B5EF4-FFF2-40B4-BE49-F238E27FC236}">
                <a16:creationId xmlns:a16="http://schemas.microsoft.com/office/drawing/2014/main" id="{AB34BDA7-2830-7C49-4F5B-6A233C7B047B}"/>
              </a:ext>
            </a:extLst>
          </p:cNvPr>
          <p:cNvGrpSpPr/>
          <p:nvPr/>
        </p:nvGrpSpPr>
        <p:grpSpPr>
          <a:xfrm>
            <a:off x="170288" y="809615"/>
            <a:ext cx="2720550" cy="390450"/>
            <a:chOff x="425450" y="774699"/>
            <a:chExt cx="2996650" cy="390450"/>
          </a:xfrm>
        </p:grpSpPr>
        <p:sp>
          <p:nvSpPr>
            <p:cNvPr id="10" name="四角形: 角を丸くする 9">
              <a:extLst>
                <a:ext uri="{FF2B5EF4-FFF2-40B4-BE49-F238E27FC236}">
                  <a16:creationId xmlns:a16="http://schemas.microsoft.com/office/drawing/2014/main" id="{4D332D25-A235-FE87-2637-1B077B57148F}"/>
                </a:ext>
              </a:extLst>
            </p:cNvPr>
            <p:cNvSpPr/>
            <p:nvPr/>
          </p:nvSpPr>
          <p:spPr>
            <a:xfrm>
              <a:off x="425450" y="774699"/>
              <a:ext cx="2996650" cy="390450"/>
            </a:xfrm>
            <a:prstGeom prst="roundRect">
              <a:avLst>
                <a:gd name="adj" fmla="val 17073"/>
              </a:avLst>
            </a:prstGeom>
            <a:solidFill>
              <a:schemeClr val="bg1"/>
            </a:solidFill>
            <a:ln>
              <a:noFill/>
            </a:ln>
            <a:effectLst>
              <a:softEdge rad="508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四角形: 角を丸くする 3">
              <a:extLst>
                <a:ext uri="{FF2B5EF4-FFF2-40B4-BE49-F238E27FC236}">
                  <a16:creationId xmlns:a16="http://schemas.microsoft.com/office/drawing/2014/main" id="{38C30C3B-2AA8-B69B-8BFA-0D0AE9EF76AE}"/>
                </a:ext>
              </a:extLst>
            </p:cNvPr>
            <p:cNvSpPr/>
            <p:nvPr/>
          </p:nvSpPr>
          <p:spPr>
            <a:xfrm>
              <a:off x="1385933" y="874669"/>
              <a:ext cx="1460872" cy="215018"/>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altLang="ja-JP" dirty="0">
                  <a:solidFill>
                    <a:schemeClr val="tx1"/>
                  </a:solidFill>
                  <a:latin typeface="UD デジタル 教科書体 NP-R" panose="02020400000000000000" pitchFamily="18" charset="-128"/>
                  <a:ea typeface="UD デジタル 教科書体 NP-R" panose="02020400000000000000" pitchFamily="18" charset="-128"/>
                </a:rPr>
                <a:t>12345678</a:t>
              </a:r>
              <a:endPar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endParaRPr>
            </a:p>
          </p:txBody>
        </p:sp>
        <p:sp>
          <p:nvSpPr>
            <p:cNvPr id="5" name="四角形: 角を丸くする 4">
              <a:extLst>
                <a:ext uri="{FF2B5EF4-FFF2-40B4-BE49-F238E27FC236}">
                  <a16:creationId xmlns:a16="http://schemas.microsoft.com/office/drawing/2014/main" id="{3EC024ED-D251-00C1-F8EB-0E38313948B1}"/>
                </a:ext>
              </a:extLst>
            </p:cNvPr>
            <p:cNvSpPr/>
            <p:nvPr/>
          </p:nvSpPr>
          <p:spPr>
            <a:xfrm>
              <a:off x="569287" y="892035"/>
              <a:ext cx="621472" cy="180285"/>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rPr>
                <a:t>PINCODE</a:t>
              </a:r>
            </a:p>
          </p:txBody>
        </p:sp>
      </p:grpSp>
      <p:sp>
        <p:nvSpPr>
          <p:cNvPr id="8" name="テキスト ボックス 7">
            <a:extLst>
              <a:ext uri="{FF2B5EF4-FFF2-40B4-BE49-F238E27FC236}">
                <a16:creationId xmlns:a16="http://schemas.microsoft.com/office/drawing/2014/main" id="{F4F80330-A7BC-5DCC-3526-C44416EC8457}"/>
              </a:ext>
            </a:extLst>
          </p:cNvPr>
          <p:cNvSpPr txBox="1"/>
          <p:nvPr/>
        </p:nvSpPr>
        <p:spPr>
          <a:xfrm>
            <a:off x="158750" y="107712"/>
            <a:ext cx="2819401" cy="477054"/>
          </a:xfrm>
          <a:prstGeom prst="rect">
            <a:avLst/>
          </a:prstGeom>
          <a:noFill/>
          <a:effectLst>
            <a:softEdge rad="25400"/>
          </a:effectLst>
        </p:spPr>
        <p:txBody>
          <a:bodyPr wrap="square">
            <a:spAutoFit/>
          </a:bodyPr>
          <a:lstStyle/>
          <a:p>
            <a:pPr algn="ctr"/>
            <a:r>
              <a:rPr lang="ja-JP" altLang="en-US" sz="900" b="1" dirty="0">
                <a:latin typeface="UD デジタル 教科書体 NP-R" panose="02020400000000000000" pitchFamily="18" charset="-128"/>
                <a:ea typeface="UD デジタル 教科書体 NP-R" panose="02020400000000000000" pitchFamily="18" charset="-128"/>
              </a:rPr>
              <a:t> </a:t>
            </a:r>
            <a:r>
              <a:rPr lang="en-US" altLang="ja-JP" sz="900" b="1" dirty="0">
                <a:latin typeface="UD デジタル 教科書体 NP-R" panose="02020400000000000000" pitchFamily="18" charset="-128"/>
                <a:ea typeface="UD デジタル 教科書体 NP-R" panose="02020400000000000000" pitchFamily="18" charset="-128"/>
              </a:rPr>
              <a:t>“</a:t>
            </a:r>
            <a:r>
              <a:rPr lang="ja-JP" altLang="en-US" sz="800" b="1" dirty="0">
                <a:latin typeface="UD デジタル 教科書体 NP-R" panose="02020400000000000000" pitchFamily="18" charset="-128"/>
                <a:ea typeface="UD デジタル 教科書体 NP-R" panose="02020400000000000000" pitchFamily="18" charset="-128"/>
              </a:rPr>
              <a:t>名刺代わりに。</a:t>
            </a:r>
            <a:r>
              <a:rPr lang="en-US" altLang="ja-JP" sz="800" b="1" dirty="0">
                <a:latin typeface="UD デジタル 教科書体 NP-R" panose="02020400000000000000" pitchFamily="18" charset="-128"/>
                <a:ea typeface="UD デジタル 教科書体 NP-R" panose="02020400000000000000" pitchFamily="18" charset="-128"/>
              </a:rPr>
              <a:t>”</a:t>
            </a:r>
            <a:r>
              <a:rPr lang="ja-JP" altLang="en-US" sz="800" b="1" i="0" dirty="0">
                <a:effectLst/>
                <a:latin typeface="UD デジタル 教科書体 NP-R" panose="02020400000000000000" pitchFamily="18" charset="-128"/>
                <a:ea typeface="UD デジタル 教科書体 NP-R" panose="02020400000000000000" pitchFamily="18" charset="-128"/>
              </a:rPr>
              <a:t>は、出会いにちょっとした贈りものを添えるデジタルギフトサービス。 ギフトの送り先は</a:t>
            </a:r>
            <a:r>
              <a:rPr lang="en-US" altLang="ja-JP" sz="800" b="1" i="0" dirty="0">
                <a:effectLst/>
                <a:latin typeface="UD デジタル 教科書体 NP-R" panose="02020400000000000000" pitchFamily="18" charset="-128"/>
                <a:ea typeface="UD デジタル 教科書体 NP-R" panose="02020400000000000000" pitchFamily="18" charset="-128"/>
              </a:rPr>
              <a:t>QR</a:t>
            </a:r>
            <a:r>
              <a:rPr lang="ja-JP" altLang="en-US" sz="800" b="1" i="0" dirty="0">
                <a:effectLst/>
                <a:latin typeface="UD デジタル 教科書体 NP-R" panose="02020400000000000000" pitchFamily="18" charset="-128"/>
                <a:ea typeface="UD デジタル 教科書体 NP-R" panose="02020400000000000000" pitchFamily="18" charset="-128"/>
              </a:rPr>
              <a:t>コードから指定できます。</a:t>
            </a:r>
            <a:endParaRPr lang="ja-JP" altLang="en-US" sz="900" b="1" dirty="0">
              <a:latin typeface="UD デジタル 教科書体 NP-R" panose="02020400000000000000" pitchFamily="18" charset="-128"/>
              <a:ea typeface="UD デジタル 教科書体 NP-R" panose="02020400000000000000" pitchFamily="18" charset="-128"/>
            </a:endParaRPr>
          </a:p>
        </p:txBody>
      </p:sp>
    </p:spTree>
    <p:extLst>
      <p:ext uri="{BB962C8B-B14F-4D97-AF65-F5344CB8AC3E}">
        <p14:creationId xmlns:p14="http://schemas.microsoft.com/office/powerpoint/2010/main" val="4179020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pattFill prst="wdUpDiag">
          <a:fgClr>
            <a:schemeClr val="accent6">
              <a:lumMod val="20000"/>
              <a:lumOff val="80000"/>
            </a:schemeClr>
          </a:fgClr>
          <a:bgClr>
            <a:schemeClr val="bg1"/>
          </a:bgClr>
        </a:pattFill>
        <a:effectLst/>
      </p:bgPr>
    </p:bg>
    <p:spTree>
      <p:nvGrpSpPr>
        <p:cNvPr id="1" name="">
          <a:extLst>
            <a:ext uri="{FF2B5EF4-FFF2-40B4-BE49-F238E27FC236}">
              <a16:creationId xmlns:a16="http://schemas.microsoft.com/office/drawing/2014/main" id="{29766E1C-CE8C-F01F-7470-B14A8621E3D8}"/>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274F1090-EBD8-EC21-9B88-9EE0F545EFDB}"/>
              </a:ext>
            </a:extLst>
          </p:cNvPr>
          <p:cNvSpPr>
            <a:spLocks noGrp="1"/>
          </p:cNvSpPr>
          <p:nvPr>
            <p:ph type="title"/>
          </p:nvPr>
        </p:nvSpPr>
        <p:spPr/>
        <p:txBody>
          <a:bodyPr>
            <a:normAutofit/>
          </a:bodyPr>
          <a:lstStyle/>
          <a:p>
            <a:r>
              <a:rPr kumimoji="1" lang="en-US" altLang="ja-JP" sz="2000" dirty="0"/>
              <a:t>B.</a:t>
            </a:r>
            <a:r>
              <a:rPr lang="ja-JP" altLang="en-US" dirty="0"/>
              <a:t>特定の商品用，カード単体</a:t>
            </a:r>
            <a:endParaRPr kumimoji="1" lang="ja-JP" altLang="en-US" dirty="0"/>
          </a:p>
        </p:txBody>
      </p:sp>
      <p:sp>
        <p:nvSpPr>
          <p:cNvPr id="3" name="コンテンツ プレースホルダー 2">
            <a:extLst>
              <a:ext uri="{FF2B5EF4-FFF2-40B4-BE49-F238E27FC236}">
                <a16:creationId xmlns:a16="http://schemas.microsoft.com/office/drawing/2014/main" id="{2F97560A-D897-E616-DC35-5393DCD4F3B3}"/>
              </a:ext>
            </a:extLst>
          </p:cNvPr>
          <p:cNvSpPr>
            <a:spLocks noGrp="1"/>
          </p:cNvSpPr>
          <p:nvPr>
            <p:ph idx="1"/>
          </p:nvPr>
        </p:nvSpPr>
        <p:spPr/>
        <p:txBody>
          <a:bodyPr/>
          <a:lstStyle/>
          <a:p>
            <a:r>
              <a:rPr lang="ja-JP" altLang="en-US" dirty="0"/>
              <a:t>メモ欄あり</a:t>
            </a:r>
            <a:endParaRPr lang="en-US" altLang="ja-JP" dirty="0"/>
          </a:p>
          <a:p>
            <a:r>
              <a:rPr lang="ja-JP" altLang="en-US" dirty="0"/>
              <a:t>金券に必要な情報不足</a:t>
            </a:r>
            <a:r>
              <a:rPr lang="en-US" altLang="ja-JP" dirty="0"/>
              <a:t>(</a:t>
            </a:r>
            <a:r>
              <a:rPr lang="ja-JP" altLang="en-US" dirty="0"/>
              <a:t>発行者・問い合わせ先</a:t>
            </a:r>
            <a:r>
              <a:rPr lang="en-US" altLang="ja-JP" dirty="0"/>
              <a:t>)</a:t>
            </a:r>
          </a:p>
          <a:p>
            <a:endParaRPr kumimoji="1" lang="ja-JP" altLang="en-US" dirty="0"/>
          </a:p>
        </p:txBody>
      </p:sp>
    </p:spTree>
    <p:extLst>
      <p:ext uri="{BB962C8B-B14F-4D97-AF65-F5344CB8AC3E}">
        <p14:creationId xmlns:p14="http://schemas.microsoft.com/office/powerpoint/2010/main" val="19014164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3824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C8BDF1-7068-A934-7347-DD22468CF46E}"/>
            </a:ext>
          </a:extLst>
        </p:cNvPr>
        <p:cNvGrpSpPr/>
        <p:nvPr/>
      </p:nvGrpSpPr>
      <p:grpSpPr>
        <a:xfrm>
          <a:off x="0" y="0"/>
          <a:ext cx="0" cy="0"/>
          <a:chOff x="0" y="0"/>
          <a:chExt cx="0" cy="0"/>
        </a:xfrm>
      </p:grpSpPr>
      <p:sp>
        <p:nvSpPr>
          <p:cNvPr id="7" name="四角形: 角を丸くする 6">
            <a:extLst>
              <a:ext uri="{FF2B5EF4-FFF2-40B4-BE49-F238E27FC236}">
                <a16:creationId xmlns:a16="http://schemas.microsoft.com/office/drawing/2014/main" id="{27DC594D-F29D-FF95-2C67-7B5B888F0B6E}"/>
              </a:ext>
            </a:extLst>
          </p:cNvPr>
          <p:cNvSpPr/>
          <p:nvPr/>
        </p:nvSpPr>
        <p:spPr>
          <a:xfrm>
            <a:off x="4761" y="0"/>
            <a:ext cx="1944000" cy="1944687"/>
          </a:xfrm>
          <a:prstGeom prst="roundRect">
            <a:avLst>
              <a:gd name="adj" fmla="val 8828"/>
            </a:avLst>
          </a:prstGeom>
          <a:blipFill>
            <a:blip r:embed="rId2"/>
            <a:stretch>
              <a:fillRect/>
            </a:stretch>
          </a:blipFill>
          <a:ln w="171450">
            <a:noFill/>
          </a:ln>
          <a:effectLst>
            <a:glow>
              <a:schemeClr val="bg1"/>
            </a:glow>
            <a:outerShdw dist="12700" sx="1000" sy="1000" algn="ctr" rotWithShape="0">
              <a:srgbClr val="000000"/>
            </a:outerShdw>
            <a:softEdge rad="1270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grpSp>
        <p:nvGrpSpPr>
          <p:cNvPr id="22" name="グループ化 21">
            <a:extLst>
              <a:ext uri="{FF2B5EF4-FFF2-40B4-BE49-F238E27FC236}">
                <a16:creationId xmlns:a16="http://schemas.microsoft.com/office/drawing/2014/main" id="{E4B9CD20-E266-0E6F-FD30-7F2D78360473}"/>
              </a:ext>
            </a:extLst>
          </p:cNvPr>
          <p:cNvGrpSpPr/>
          <p:nvPr/>
        </p:nvGrpSpPr>
        <p:grpSpPr>
          <a:xfrm>
            <a:off x="311866" y="141225"/>
            <a:ext cx="1329789" cy="1662236"/>
            <a:chOff x="324896" y="199586"/>
            <a:chExt cx="1294896" cy="1618620"/>
          </a:xfrm>
        </p:grpSpPr>
        <p:sp>
          <p:nvSpPr>
            <p:cNvPr id="14" name="四角形: 角を丸くする 13">
              <a:extLst>
                <a:ext uri="{FF2B5EF4-FFF2-40B4-BE49-F238E27FC236}">
                  <a16:creationId xmlns:a16="http://schemas.microsoft.com/office/drawing/2014/main" id="{E8AE50BA-9693-02D4-4D02-BC5F2567AF6E}"/>
                </a:ext>
              </a:extLst>
            </p:cNvPr>
            <p:cNvSpPr/>
            <p:nvPr/>
          </p:nvSpPr>
          <p:spPr>
            <a:xfrm>
              <a:off x="324896" y="199586"/>
              <a:ext cx="1294896" cy="1618620"/>
            </a:xfrm>
            <a:prstGeom prst="roundRect">
              <a:avLst>
                <a:gd name="adj" fmla="val 17073"/>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1" name="図 20" descr="ロゴ が含まれている画像&#10;&#10;AI 生成コンテンツは誤りを含む可能性があります。">
              <a:extLst>
                <a:ext uri="{FF2B5EF4-FFF2-40B4-BE49-F238E27FC236}">
                  <a16:creationId xmlns:a16="http://schemas.microsoft.com/office/drawing/2014/main" id="{5C964CDD-F284-813B-3932-DB75E7FE119E}"/>
                </a:ext>
              </a:extLst>
            </p:cNvPr>
            <p:cNvPicPr>
              <a:picLocks noChangeAspect="1"/>
            </p:cNvPicPr>
            <p:nvPr/>
          </p:nvPicPr>
          <p:blipFill>
            <a:blip r:embed="rId4">
              <a:extLst>
                <a:ext uri="{28A0092B-C50C-407E-A947-70E740481C1C}">
                  <a14:useLocalDpi xmlns:a14="http://schemas.microsoft.com/office/drawing/2010/main" val="0"/>
                </a:ext>
              </a:extLst>
            </a:blip>
            <a:srcRect l="2225" t="9650" r="4370" b="12728"/>
            <a:stretch>
              <a:fillRect/>
            </a:stretch>
          </p:blipFill>
          <p:spPr>
            <a:xfrm>
              <a:off x="471089" y="268171"/>
              <a:ext cx="1002507" cy="282809"/>
            </a:xfrm>
            <a:prstGeom prst="rect">
              <a:avLst/>
            </a:prstGeom>
          </p:spPr>
        </p:pic>
      </p:grpSp>
      <p:grpSp>
        <p:nvGrpSpPr>
          <p:cNvPr id="27" name="グループ化 26">
            <a:extLst>
              <a:ext uri="{FF2B5EF4-FFF2-40B4-BE49-F238E27FC236}">
                <a16:creationId xmlns:a16="http://schemas.microsoft.com/office/drawing/2014/main" id="{FC87011E-A712-9B69-0C62-724429E9C618}"/>
              </a:ext>
            </a:extLst>
          </p:cNvPr>
          <p:cNvGrpSpPr/>
          <p:nvPr/>
        </p:nvGrpSpPr>
        <p:grpSpPr>
          <a:xfrm>
            <a:off x="1953527" y="739997"/>
            <a:ext cx="1008000" cy="1008000"/>
            <a:chOff x="1007265" y="2577396"/>
            <a:chExt cx="962823" cy="928507"/>
          </a:xfrm>
        </p:grpSpPr>
        <p:sp>
          <p:nvSpPr>
            <p:cNvPr id="18" name="四角形: 角を丸くする 17">
              <a:extLst>
                <a:ext uri="{FF2B5EF4-FFF2-40B4-BE49-F238E27FC236}">
                  <a16:creationId xmlns:a16="http://schemas.microsoft.com/office/drawing/2014/main" id="{A9024CC5-FC23-DAAE-D1E9-18AAC326951E}"/>
                </a:ext>
              </a:extLst>
            </p:cNvPr>
            <p:cNvSpPr/>
            <p:nvPr/>
          </p:nvSpPr>
          <p:spPr>
            <a:xfrm>
              <a:off x="1007265" y="2577396"/>
              <a:ext cx="962823" cy="928507"/>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4" name="図 23" descr="QR コード&#10;&#10;AI 生成コンテンツは誤りを含む可能性があります。">
              <a:extLst>
                <a:ext uri="{FF2B5EF4-FFF2-40B4-BE49-F238E27FC236}">
                  <a16:creationId xmlns:a16="http://schemas.microsoft.com/office/drawing/2014/main" id="{D9D2A906-182F-5D6F-F18E-748748604D4C}"/>
                </a:ext>
              </a:extLst>
            </p:cNvPr>
            <p:cNvPicPr>
              <a:picLocks noChangeAspect="1"/>
            </p:cNvPicPr>
            <p:nvPr/>
          </p:nvPicPr>
          <p:blipFill>
            <a:blip r:embed="rId5"/>
            <a:stretch>
              <a:fillRect/>
            </a:stretch>
          </p:blipFill>
          <p:spPr>
            <a:xfrm>
              <a:off x="1042659" y="2598008"/>
              <a:ext cx="883492" cy="878787"/>
            </a:xfrm>
            <a:prstGeom prst="rect">
              <a:avLst/>
            </a:prstGeom>
          </p:spPr>
        </p:pic>
      </p:grpSp>
      <p:sp>
        <p:nvSpPr>
          <p:cNvPr id="29" name="四角形: 角を丸くする 28">
            <a:extLst>
              <a:ext uri="{FF2B5EF4-FFF2-40B4-BE49-F238E27FC236}">
                <a16:creationId xmlns:a16="http://schemas.microsoft.com/office/drawing/2014/main" id="{FCA2DD52-CC78-24F8-D639-1CC3AF84891D}"/>
              </a:ext>
            </a:extLst>
          </p:cNvPr>
          <p:cNvSpPr/>
          <p:nvPr/>
        </p:nvSpPr>
        <p:spPr>
          <a:xfrm>
            <a:off x="2114641" y="1747997"/>
            <a:ext cx="676828" cy="121019"/>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ja-JP" altLang="en-US" sz="600" dirty="0">
                <a:solidFill>
                  <a:schemeClr val="tx1"/>
                </a:solidFill>
                <a:latin typeface="UD デジタル 教科書体 NP-R" panose="020B0400000000000000" pitchFamily="18" charset="-128"/>
                <a:ea typeface="UD デジタル 教科書体 NP-R" panose="020B0400000000000000" pitchFamily="18" charset="-128"/>
              </a:rPr>
              <a:t>名刺代わりに。</a:t>
            </a:r>
          </a:p>
        </p:txBody>
      </p:sp>
      <p:sp>
        <p:nvSpPr>
          <p:cNvPr id="31" name="四角形: 角を丸くする 30">
            <a:extLst>
              <a:ext uri="{FF2B5EF4-FFF2-40B4-BE49-F238E27FC236}">
                <a16:creationId xmlns:a16="http://schemas.microsoft.com/office/drawing/2014/main" id="{A6DBBE0D-B035-E5D8-6160-731A46B3699B}"/>
              </a:ext>
            </a:extLst>
          </p:cNvPr>
          <p:cNvSpPr/>
          <p:nvPr/>
        </p:nvSpPr>
        <p:spPr>
          <a:xfrm>
            <a:off x="1977883" y="141225"/>
            <a:ext cx="924946" cy="215018"/>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ja-JP" altLang="en-US" dirty="0">
                <a:solidFill>
                  <a:schemeClr val="tx1"/>
                </a:solidFill>
                <a:latin typeface="UD デジタル 教科書体 NP-R" panose="02020400000000000000" pitchFamily="18" charset="-128"/>
                <a:ea typeface="UD デジタル 教科書体 NP-R" panose="02020400000000000000" pitchFamily="18" charset="-128"/>
              </a:rPr>
              <a:t>鼎庵</a:t>
            </a:r>
            <a:endPar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endParaRPr>
          </a:p>
        </p:txBody>
      </p:sp>
      <p:sp>
        <p:nvSpPr>
          <p:cNvPr id="32" name="四角形: 角を丸くする 31">
            <a:extLst>
              <a:ext uri="{FF2B5EF4-FFF2-40B4-BE49-F238E27FC236}">
                <a16:creationId xmlns:a16="http://schemas.microsoft.com/office/drawing/2014/main" id="{337A57FA-1A8D-78E1-4A54-E0568FE92CF4}"/>
              </a:ext>
            </a:extLst>
          </p:cNvPr>
          <p:cNvSpPr/>
          <p:nvPr/>
        </p:nvSpPr>
        <p:spPr>
          <a:xfrm>
            <a:off x="2037626" y="381464"/>
            <a:ext cx="805455" cy="271519"/>
          </a:xfrm>
          <a:prstGeom prst="roundRect">
            <a:avLst>
              <a:gd name="adj" fmla="val 666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rPr>
              <a:t>金の鼎庵</a:t>
            </a:r>
          </a:p>
          <a:p>
            <a:pPr algn="ctr"/>
            <a:r>
              <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rPr>
              <a:t>10</a:t>
            </a:r>
            <a:r>
              <a:rPr kumimoji="1" lang="ja-JP" altLang="en-US" sz="800" dirty="0">
                <a:solidFill>
                  <a:schemeClr val="tx1"/>
                </a:solidFill>
                <a:latin typeface="UD デジタル 教科書体 NP-R" panose="02020400000000000000" pitchFamily="18" charset="-128"/>
                <a:ea typeface="UD デジタル 教科書体 NP-R" panose="02020400000000000000" pitchFamily="18" charset="-128"/>
              </a:rPr>
              <a:t>枚入り</a:t>
            </a:r>
            <a:endParaRPr kumimoji="1" lang="en-US" altLang="ja-JP" sz="800" dirty="0">
              <a:solidFill>
                <a:schemeClr val="tx1"/>
              </a:solidFill>
              <a:latin typeface="UD デジタル 教科書体 NP-R" panose="02020400000000000000" pitchFamily="18" charset="-128"/>
              <a:ea typeface="UD デジタル 教科書体 NP-R" panose="02020400000000000000" pitchFamily="18" charset="-128"/>
            </a:endParaRPr>
          </a:p>
        </p:txBody>
      </p:sp>
    </p:spTree>
    <p:extLst>
      <p:ext uri="{BB962C8B-B14F-4D97-AF65-F5344CB8AC3E}">
        <p14:creationId xmlns:p14="http://schemas.microsoft.com/office/powerpoint/2010/main" val="1408932793"/>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テーマ">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581</TotalTime>
  <Words>405</Words>
  <Application>Microsoft Office PowerPoint</Application>
  <PresentationFormat>ユーザー設定</PresentationFormat>
  <Paragraphs>70</Paragraphs>
  <Slides>24</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24</vt:i4>
      </vt:variant>
    </vt:vector>
  </HeadingPairs>
  <TitlesOfParts>
    <vt:vector size="30" baseType="lpstr">
      <vt:lpstr>UD デジタル 教科書体 NP-R</vt:lpstr>
      <vt:lpstr>游ゴシック</vt:lpstr>
      <vt:lpstr>Aptos</vt:lpstr>
      <vt:lpstr>Aptos Display</vt:lpstr>
      <vt:lpstr>Arial</vt:lpstr>
      <vt:lpstr>Office テーマ</vt:lpstr>
      <vt:lpstr>デザイン案一覧</vt:lpstr>
      <vt:lpstr>PowerPoint プレゼンテーション</vt:lpstr>
      <vt:lpstr>A.特定の商品用，カード単体</vt:lpstr>
      <vt:lpstr>PowerPoint プレゼンテーション</vt:lpstr>
      <vt:lpstr>PowerPoint プレゼンテーション</vt:lpstr>
      <vt:lpstr>PowerPoint プレゼンテーション</vt:lpstr>
      <vt:lpstr>B.特定の商品用，カード単体</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C.特定の商品用，ラッピングあり</vt:lpstr>
      <vt:lpstr>PowerPoint プレゼンテーション</vt:lpstr>
      <vt:lpstr>PowerPoint プレゼンテーション</vt:lpstr>
      <vt:lpstr>PowerPoint プレゼンテーション</vt:lpstr>
      <vt:lpstr>ラッピング台紙</vt:lpstr>
      <vt:lpstr>PowerPoint プレゼンテーション</vt:lpstr>
      <vt:lpstr>D.すべての商品に使用可能なカード</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伊藤　悠大</dc:creator>
  <cp:lastModifiedBy>yudai itou</cp:lastModifiedBy>
  <cp:revision>80</cp:revision>
  <cp:lastPrinted>2026-02-06T03:12:29Z</cp:lastPrinted>
  <dcterms:created xsi:type="dcterms:W3CDTF">2026-01-29T04:40:41Z</dcterms:created>
  <dcterms:modified xsi:type="dcterms:W3CDTF">2026-02-09T03:21:24Z</dcterms:modified>
</cp:coreProperties>
</file>

<file path=docProps/thumbnail.jpeg>
</file>